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62" r:id="rId2"/>
    <p:sldId id="431" r:id="rId3"/>
    <p:sldId id="432" r:id="rId4"/>
    <p:sldId id="433" r:id="rId5"/>
    <p:sldId id="434" r:id="rId6"/>
    <p:sldId id="435" r:id="rId7"/>
    <p:sldId id="436" r:id="rId8"/>
    <p:sldId id="365" r:id="rId9"/>
    <p:sldId id="366" r:id="rId10"/>
    <p:sldId id="367" r:id="rId11"/>
    <p:sldId id="368" r:id="rId12"/>
    <p:sldId id="370" r:id="rId13"/>
    <p:sldId id="372" r:id="rId14"/>
    <p:sldId id="374" r:id="rId15"/>
    <p:sldId id="381" r:id="rId16"/>
    <p:sldId id="383" r:id="rId17"/>
    <p:sldId id="369" r:id="rId18"/>
    <p:sldId id="378" r:id="rId19"/>
    <p:sldId id="386" r:id="rId20"/>
    <p:sldId id="391" r:id="rId21"/>
    <p:sldId id="393" r:id="rId22"/>
    <p:sldId id="396" r:id="rId23"/>
    <p:sldId id="397" r:id="rId24"/>
    <p:sldId id="398" r:id="rId25"/>
    <p:sldId id="399" r:id="rId26"/>
    <p:sldId id="400" r:id="rId27"/>
    <p:sldId id="403" r:id="rId28"/>
    <p:sldId id="404" r:id="rId29"/>
    <p:sldId id="444" r:id="rId30"/>
    <p:sldId id="406" r:id="rId31"/>
    <p:sldId id="407" r:id="rId32"/>
    <p:sldId id="408" r:id="rId33"/>
    <p:sldId id="409" r:id="rId34"/>
    <p:sldId id="410" r:id="rId35"/>
    <p:sldId id="412" r:id="rId36"/>
    <p:sldId id="413" r:id="rId37"/>
    <p:sldId id="415" r:id="rId38"/>
    <p:sldId id="417" r:id="rId39"/>
    <p:sldId id="418" r:id="rId40"/>
    <p:sldId id="445" r:id="rId41"/>
    <p:sldId id="446" r:id="rId42"/>
    <p:sldId id="44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9933"/>
    <a:srgbClr val="CCFFCC"/>
    <a:srgbClr val="00FF00"/>
    <a:srgbClr val="66FF66"/>
    <a:srgbClr val="008080"/>
    <a:srgbClr val="00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4" Type="http://schemas.openxmlformats.org/officeDocument/2006/relationships/slide" Target="slides/slide11.xml"/><Relationship Id="rId5" Type="http://schemas.openxmlformats.org/officeDocument/2006/relationships/slide" Target="slides/slide17.xml"/><Relationship Id="rId6" Type="http://schemas.openxmlformats.org/officeDocument/2006/relationships/slide" Target="slides/slide41.xml"/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2BFB22-5011-AD4E-ACC7-9FC297568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32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89CBC8-66B2-A24D-AD4A-9D84DDEC23EE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/>
              <a:t>Parenchyma:</a:t>
            </a:r>
            <a:r>
              <a:rPr lang="en-US"/>
              <a:t>the average plant cell, Lack secondary cell walls: most metabolic functions in the plant, storage and synthesizing various organic products. Fruit= parenchyma cells</a:t>
            </a:r>
          </a:p>
          <a:p>
            <a:pPr eaLnBrk="1" hangingPunct="1"/>
            <a:r>
              <a:rPr lang="en-US" b="1"/>
              <a:t>Collenchyma:</a:t>
            </a:r>
            <a:r>
              <a:rPr lang="en-US"/>
              <a:t> have secondary cell walls, function in structural support, still somewhat elastic, do not inhibit growth; EX. Strings of celery</a:t>
            </a:r>
          </a:p>
          <a:p>
            <a:pPr eaLnBrk="1" hangingPunct="1"/>
            <a:r>
              <a:rPr lang="en-US" b="1"/>
              <a:t>Sclerenchyma:</a:t>
            </a:r>
            <a:r>
              <a:rPr lang="en-US"/>
              <a:t> thick secondary cell walls contain lignin, structural support, occurr in region of plant that has stopped growing in length. Fibers and Sclerids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0CB243-1AD0-F644-9605-113B38BC61F2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Sieve Tube Member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70235-4A17-B44B-8F10-F62A27E95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C75B9-8E3B-024E-83DD-E3071BA25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6310A-7DD6-6448-8D21-5C6D45DF2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A62EA-4FB0-B641-BD41-CBEAAE6E4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6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279B8-E1A6-C348-BBDD-035D7460D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F2303-DE74-D342-863D-09F5C51DC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6C360-E26B-1845-9501-4356FDF6A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3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9D54B-2229-9240-9CF4-6EDF5E0B0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B3AB-A462-B041-9DE9-F1F638EBF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ABBC3-D438-E947-845F-58888BF542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3D55E-DA93-3145-886B-9FF6D6C78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D7106-3A7C-1540-A1A6-0874D7CC6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E605F-142E-5842-96F2-A47DCD391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36A31-81CD-5B4E-AC5F-FF29CB391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B69944-32EB-4D4B-9573-4E7F207415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Plant Tissues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5"/>
          <p:cNvGrpSpPr>
            <a:grpSpLocks noChangeAspect="1"/>
          </p:cNvGrpSpPr>
          <p:nvPr/>
        </p:nvGrpSpPr>
        <p:grpSpPr bwMode="auto">
          <a:xfrm>
            <a:off x="228600" y="163513"/>
            <a:ext cx="8763000" cy="6553200"/>
            <a:chOff x="0" y="103"/>
            <a:chExt cx="5834" cy="4128"/>
          </a:xfrm>
        </p:grpSpPr>
        <p:sp>
          <p:nvSpPr>
            <p:cNvPr id="5222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103"/>
              <a:ext cx="5792" cy="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28" name="Group 22"/>
            <p:cNvGrpSpPr>
              <a:grpSpLocks/>
            </p:cNvGrpSpPr>
            <p:nvPr/>
          </p:nvGrpSpPr>
          <p:grpSpPr bwMode="auto">
            <a:xfrm>
              <a:off x="0" y="1815"/>
              <a:ext cx="1104" cy="376"/>
              <a:chOff x="0" y="1815"/>
              <a:chExt cx="1104" cy="376"/>
            </a:xfrm>
          </p:grpSpPr>
          <p:sp>
            <p:nvSpPr>
              <p:cNvPr id="52600" name="Rectangle 6"/>
              <p:cNvSpPr>
                <a:spLocks noChangeArrowheads="1"/>
              </p:cNvSpPr>
              <p:nvPr/>
            </p:nvSpPr>
            <p:spPr bwMode="auto">
              <a:xfrm>
                <a:off x="0" y="1815"/>
                <a:ext cx="1104" cy="376"/>
              </a:xfrm>
              <a:prstGeom prst="rect">
                <a:avLst/>
              </a:prstGeom>
              <a:solidFill>
                <a:srgbClr val="FFFFFF"/>
              </a:solidFill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1" name="Rectangle 7"/>
              <p:cNvSpPr>
                <a:spLocks noChangeArrowheads="1"/>
              </p:cNvSpPr>
              <p:nvPr/>
            </p:nvSpPr>
            <p:spPr bwMode="auto">
              <a:xfrm>
                <a:off x="182" y="1945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602" name="Rectangle 8"/>
              <p:cNvSpPr>
                <a:spLocks noChangeArrowheads="1"/>
              </p:cNvSpPr>
              <p:nvPr/>
            </p:nvSpPr>
            <p:spPr bwMode="auto">
              <a:xfrm>
                <a:off x="254" y="194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p</a:t>
                </a:r>
                <a:endParaRPr lang="en-US"/>
              </a:p>
            </p:txBody>
          </p:sp>
          <p:sp>
            <p:nvSpPr>
              <p:cNvPr id="52603" name="Rectangle 9"/>
              <p:cNvSpPr>
                <a:spLocks noChangeArrowheads="1"/>
              </p:cNvSpPr>
              <p:nvPr/>
            </p:nvSpPr>
            <p:spPr bwMode="auto">
              <a:xfrm>
                <a:off x="316" y="194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604" name="Rectangle 10"/>
              <p:cNvSpPr>
                <a:spLocks noChangeArrowheads="1"/>
              </p:cNvSpPr>
              <p:nvPr/>
            </p:nvSpPr>
            <p:spPr bwMode="auto">
              <a:xfrm>
                <a:off x="340" y="194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605" name="Rectangle 11"/>
              <p:cNvSpPr>
                <a:spLocks noChangeArrowheads="1"/>
              </p:cNvSpPr>
              <p:nvPr/>
            </p:nvSpPr>
            <p:spPr bwMode="auto">
              <a:xfrm>
                <a:off x="396" y="194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606" name="Rectangle 12"/>
              <p:cNvSpPr>
                <a:spLocks noChangeArrowheads="1"/>
              </p:cNvSpPr>
              <p:nvPr/>
            </p:nvSpPr>
            <p:spPr bwMode="auto">
              <a:xfrm>
                <a:off x="452" y="194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l</a:t>
                </a:r>
                <a:endParaRPr lang="en-US"/>
              </a:p>
            </p:txBody>
          </p:sp>
          <p:sp>
            <p:nvSpPr>
              <p:cNvPr id="52607" name="Rectangle 13"/>
              <p:cNvSpPr>
                <a:spLocks noChangeArrowheads="1"/>
              </p:cNvSpPr>
              <p:nvPr/>
            </p:nvSpPr>
            <p:spPr bwMode="auto">
              <a:xfrm>
                <a:off x="476" y="194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 </a:t>
                </a:r>
                <a:endParaRPr lang="en-US"/>
              </a:p>
            </p:txBody>
          </p:sp>
          <p:sp>
            <p:nvSpPr>
              <p:cNvPr id="52608" name="Rectangle 14"/>
              <p:cNvSpPr>
                <a:spLocks noChangeArrowheads="1"/>
              </p:cNvSpPr>
              <p:nvPr/>
            </p:nvSpPr>
            <p:spPr bwMode="auto">
              <a:xfrm>
                <a:off x="592" y="1945"/>
                <a:ext cx="12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609" name="Rectangle 15"/>
              <p:cNvSpPr>
                <a:spLocks noChangeArrowheads="1"/>
              </p:cNvSpPr>
              <p:nvPr/>
            </p:nvSpPr>
            <p:spPr bwMode="auto">
              <a:xfrm>
                <a:off x="670" y="194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610" name="Rectangle 16"/>
              <p:cNvSpPr>
                <a:spLocks noChangeArrowheads="1"/>
              </p:cNvSpPr>
              <p:nvPr/>
            </p:nvSpPr>
            <p:spPr bwMode="auto">
              <a:xfrm>
                <a:off x="728" y="1945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611" name="Rectangle 17"/>
              <p:cNvSpPr>
                <a:spLocks noChangeArrowheads="1"/>
              </p:cNvSpPr>
              <p:nvPr/>
            </p:nvSpPr>
            <p:spPr bwMode="auto">
              <a:xfrm>
                <a:off x="768" y="194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612" name="Rectangle 18"/>
              <p:cNvSpPr>
                <a:spLocks noChangeArrowheads="1"/>
              </p:cNvSpPr>
              <p:nvPr/>
            </p:nvSpPr>
            <p:spPr bwMode="auto">
              <a:xfrm>
                <a:off x="792" y="194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613" name="Rectangle 19"/>
              <p:cNvSpPr>
                <a:spLocks noChangeArrowheads="1"/>
              </p:cNvSpPr>
              <p:nvPr/>
            </p:nvSpPr>
            <p:spPr bwMode="auto">
              <a:xfrm>
                <a:off x="844" y="1945"/>
                <a:ext cx="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t</a:t>
                </a:r>
                <a:endParaRPr lang="en-US"/>
              </a:p>
            </p:txBody>
          </p:sp>
          <p:sp>
            <p:nvSpPr>
              <p:cNvPr id="52614" name="Rectangle 20"/>
              <p:cNvSpPr>
                <a:spLocks noChangeArrowheads="1"/>
              </p:cNvSpPr>
              <p:nvPr/>
            </p:nvSpPr>
            <p:spPr bwMode="auto">
              <a:xfrm>
                <a:off x="890" y="194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615" name="Rectangle 21"/>
              <p:cNvSpPr>
                <a:spLocks noChangeArrowheads="1"/>
              </p:cNvSpPr>
              <p:nvPr/>
            </p:nvSpPr>
            <p:spPr bwMode="auto">
              <a:xfrm>
                <a:off x="948" y="1945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</p:grpSp>
        <p:grpSp>
          <p:nvGrpSpPr>
            <p:cNvPr id="52229" name="Group 33"/>
            <p:cNvGrpSpPr>
              <a:grpSpLocks/>
            </p:cNvGrpSpPr>
            <p:nvPr/>
          </p:nvGrpSpPr>
          <p:grpSpPr bwMode="auto">
            <a:xfrm>
              <a:off x="1224" y="935"/>
              <a:ext cx="920" cy="344"/>
              <a:chOff x="1224" y="935"/>
              <a:chExt cx="920" cy="344"/>
            </a:xfrm>
          </p:grpSpPr>
          <p:sp>
            <p:nvSpPr>
              <p:cNvPr id="52590" name="Rectangle 23"/>
              <p:cNvSpPr>
                <a:spLocks noChangeArrowheads="1"/>
              </p:cNvSpPr>
              <p:nvPr/>
            </p:nvSpPr>
            <p:spPr bwMode="auto">
              <a:xfrm>
                <a:off x="1224" y="935"/>
                <a:ext cx="920" cy="344"/>
              </a:xfrm>
              <a:prstGeom prst="rect">
                <a:avLst/>
              </a:prstGeom>
              <a:solidFill>
                <a:srgbClr val="FFFFFF"/>
              </a:solidFill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1" name="Rectangle 24"/>
              <p:cNvSpPr>
                <a:spLocks noChangeArrowheads="1"/>
              </p:cNvSpPr>
              <p:nvPr/>
            </p:nvSpPr>
            <p:spPr bwMode="auto">
              <a:xfrm>
                <a:off x="1398" y="105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p</a:t>
                </a:r>
                <a:endParaRPr lang="en-US"/>
              </a:p>
            </p:txBody>
          </p:sp>
          <p:sp>
            <p:nvSpPr>
              <p:cNvPr id="52592" name="Rectangle 25"/>
              <p:cNvSpPr>
                <a:spLocks noChangeArrowheads="1"/>
              </p:cNvSpPr>
              <p:nvPr/>
            </p:nvSpPr>
            <p:spPr bwMode="auto">
              <a:xfrm>
                <a:off x="1464" y="1051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593" name="Rectangle 26"/>
              <p:cNvSpPr>
                <a:spLocks noChangeArrowheads="1"/>
              </p:cNvSpPr>
              <p:nvPr/>
            </p:nvSpPr>
            <p:spPr bwMode="auto">
              <a:xfrm>
                <a:off x="1510" y="105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n-US"/>
              </a:p>
            </p:txBody>
          </p:sp>
          <p:sp>
            <p:nvSpPr>
              <p:cNvPr id="52594" name="Rectangle 27"/>
              <p:cNvSpPr>
                <a:spLocks noChangeArrowheads="1"/>
              </p:cNvSpPr>
              <p:nvPr/>
            </p:nvSpPr>
            <p:spPr bwMode="auto">
              <a:xfrm>
                <a:off x="1578" y="1051"/>
                <a:ext cx="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t</a:t>
                </a:r>
                <a:endParaRPr lang="en-US"/>
              </a:p>
            </p:txBody>
          </p:sp>
          <p:sp>
            <p:nvSpPr>
              <p:cNvPr id="52595" name="Rectangle 28"/>
              <p:cNvSpPr>
                <a:spLocks noChangeArrowheads="1"/>
              </p:cNvSpPr>
              <p:nvPr/>
            </p:nvSpPr>
            <p:spPr bwMode="auto">
              <a:xfrm>
                <a:off x="1628" y="105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n-US"/>
              </a:p>
            </p:txBody>
          </p:sp>
          <p:sp>
            <p:nvSpPr>
              <p:cNvPr id="52596" name="Rectangle 29"/>
              <p:cNvSpPr>
                <a:spLocks noChangeArrowheads="1"/>
              </p:cNvSpPr>
              <p:nvPr/>
            </p:nvSpPr>
            <p:spPr bwMode="auto">
              <a:xfrm>
                <a:off x="1696" y="105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d</a:t>
                </a:r>
                <a:endParaRPr lang="en-US"/>
              </a:p>
            </p:txBody>
          </p:sp>
          <p:sp>
            <p:nvSpPr>
              <p:cNvPr id="52597" name="Rectangle 30"/>
              <p:cNvSpPr>
                <a:spLocks noChangeArrowheads="1"/>
              </p:cNvSpPr>
              <p:nvPr/>
            </p:nvSpPr>
            <p:spPr bwMode="auto">
              <a:xfrm>
                <a:off x="1762" y="105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598" name="Rectangle 31"/>
              <p:cNvSpPr>
                <a:spLocks noChangeArrowheads="1"/>
              </p:cNvSpPr>
              <p:nvPr/>
            </p:nvSpPr>
            <p:spPr bwMode="auto">
              <a:xfrm>
                <a:off x="1826" y="1051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599" name="Rectangle 32"/>
              <p:cNvSpPr>
                <a:spLocks noChangeArrowheads="1"/>
              </p:cNvSpPr>
              <p:nvPr/>
            </p:nvSpPr>
            <p:spPr bwMode="auto">
              <a:xfrm>
                <a:off x="1872" y="1051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</p:grpSp>
        <p:grpSp>
          <p:nvGrpSpPr>
            <p:cNvPr id="52230" name="Group 45"/>
            <p:cNvGrpSpPr>
              <a:grpSpLocks/>
            </p:cNvGrpSpPr>
            <p:nvPr/>
          </p:nvGrpSpPr>
          <p:grpSpPr bwMode="auto">
            <a:xfrm>
              <a:off x="1224" y="1871"/>
              <a:ext cx="904" cy="328"/>
              <a:chOff x="1224" y="1871"/>
              <a:chExt cx="904" cy="328"/>
            </a:xfrm>
          </p:grpSpPr>
          <p:sp>
            <p:nvSpPr>
              <p:cNvPr id="52579" name="Rectangle 34"/>
              <p:cNvSpPr>
                <a:spLocks noChangeArrowheads="1"/>
              </p:cNvSpPr>
              <p:nvPr/>
            </p:nvSpPr>
            <p:spPr bwMode="auto">
              <a:xfrm>
                <a:off x="1224" y="1871"/>
                <a:ext cx="904" cy="328"/>
              </a:xfrm>
              <a:prstGeom prst="rect">
                <a:avLst/>
              </a:prstGeom>
              <a:solidFill>
                <a:srgbClr val="FFFFFF"/>
              </a:solidFill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0" name="Rectangle 35"/>
              <p:cNvSpPr>
                <a:spLocks noChangeArrowheads="1"/>
              </p:cNvSpPr>
              <p:nvPr/>
            </p:nvSpPr>
            <p:spPr bwMode="auto">
              <a:xfrm>
                <a:off x="1366" y="1977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p</a:t>
                </a:r>
                <a:endParaRPr lang="en-US"/>
              </a:p>
            </p:txBody>
          </p:sp>
          <p:sp>
            <p:nvSpPr>
              <p:cNvPr id="52581" name="Rectangle 36"/>
              <p:cNvSpPr>
                <a:spLocks noChangeArrowheads="1"/>
              </p:cNvSpPr>
              <p:nvPr/>
            </p:nvSpPr>
            <p:spPr bwMode="auto">
              <a:xfrm>
                <a:off x="1432" y="1977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582" name="Rectangle 37"/>
              <p:cNvSpPr>
                <a:spLocks noChangeArrowheads="1"/>
              </p:cNvSpPr>
              <p:nvPr/>
            </p:nvSpPr>
            <p:spPr bwMode="auto">
              <a:xfrm>
                <a:off x="1478" y="1977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n-US"/>
              </a:p>
            </p:txBody>
          </p:sp>
          <p:sp>
            <p:nvSpPr>
              <p:cNvPr id="52583" name="Rectangle 38"/>
              <p:cNvSpPr>
                <a:spLocks noChangeArrowheads="1"/>
              </p:cNvSpPr>
              <p:nvPr/>
            </p:nvSpPr>
            <p:spPr bwMode="auto">
              <a:xfrm>
                <a:off x="1546" y="197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584" name="Rectangle 39"/>
              <p:cNvSpPr>
                <a:spLocks noChangeArrowheads="1"/>
              </p:cNvSpPr>
              <p:nvPr/>
            </p:nvSpPr>
            <p:spPr bwMode="auto">
              <a:xfrm>
                <a:off x="1606" y="197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585" name="Rectangle 40"/>
              <p:cNvSpPr>
                <a:spLocks noChangeArrowheads="1"/>
              </p:cNvSpPr>
              <p:nvPr/>
            </p:nvSpPr>
            <p:spPr bwMode="auto">
              <a:xfrm>
                <a:off x="1668" y="1977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586" name="Rectangle 41"/>
              <p:cNvSpPr>
                <a:spLocks noChangeArrowheads="1"/>
              </p:cNvSpPr>
              <p:nvPr/>
            </p:nvSpPr>
            <p:spPr bwMode="auto">
              <a:xfrm>
                <a:off x="1762" y="1977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b</a:t>
                </a:r>
                <a:endParaRPr lang="en-US"/>
              </a:p>
            </p:txBody>
          </p:sp>
          <p:sp>
            <p:nvSpPr>
              <p:cNvPr id="52587" name="Rectangle 42"/>
              <p:cNvSpPr>
                <a:spLocks noChangeArrowheads="1"/>
              </p:cNvSpPr>
              <p:nvPr/>
            </p:nvSpPr>
            <p:spPr bwMode="auto">
              <a:xfrm>
                <a:off x="1830" y="1977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588" name="Rectangle 43"/>
              <p:cNvSpPr>
                <a:spLocks noChangeArrowheads="1"/>
              </p:cNvSpPr>
              <p:nvPr/>
            </p:nvSpPr>
            <p:spPr bwMode="auto">
              <a:xfrm>
                <a:off x="1860" y="1977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u</a:t>
                </a:r>
                <a:endParaRPr lang="en-US"/>
              </a:p>
            </p:txBody>
          </p:sp>
          <p:sp>
            <p:nvSpPr>
              <p:cNvPr id="52589" name="Rectangle 44"/>
              <p:cNvSpPr>
                <a:spLocks noChangeArrowheads="1"/>
              </p:cNvSpPr>
              <p:nvPr/>
            </p:nvSpPr>
            <p:spPr bwMode="auto">
              <a:xfrm>
                <a:off x="1926" y="1977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</p:grpSp>
        <p:grpSp>
          <p:nvGrpSpPr>
            <p:cNvPr id="52231" name="Group 62"/>
            <p:cNvGrpSpPr>
              <a:grpSpLocks/>
            </p:cNvGrpSpPr>
            <p:nvPr/>
          </p:nvGrpSpPr>
          <p:grpSpPr bwMode="auto">
            <a:xfrm>
              <a:off x="1224" y="2784"/>
              <a:ext cx="1032" cy="343"/>
              <a:chOff x="1224" y="2784"/>
              <a:chExt cx="1032" cy="343"/>
            </a:xfrm>
          </p:grpSpPr>
          <p:sp>
            <p:nvSpPr>
              <p:cNvPr id="52563" name="Rectangle 46"/>
              <p:cNvSpPr>
                <a:spLocks noChangeArrowheads="1"/>
              </p:cNvSpPr>
              <p:nvPr/>
            </p:nvSpPr>
            <p:spPr bwMode="auto">
              <a:xfrm>
                <a:off x="1224" y="2784"/>
                <a:ext cx="1032" cy="343"/>
              </a:xfrm>
              <a:prstGeom prst="rect">
                <a:avLst/>
              </a:prstGeom>
              <a:solidFill>
                <a:srgbClr val="FFFFFF"/>
              </a:solidFill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4" name="Rectangle 47"/>
              <p:cNvSpPr>
                <a:spLocks noChangeArrowheads="1"/>
              </p:cNvSpPr>
              <p:nvPr/>
            </p:nvSpPr>
            <p:spPr bwMode="auto">
              <a:xfrm>
                <a:off x="1302" y="290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g</a:t>
                </a:r>
                <a:endParaRPr lang="en-US"/>
              </a:p>
            </p:txBody>
          </p:sp>
          <p:sp>
            <p:nvSpPr>
              <p:cNvPr id="52565" name="Rectangle 48"/>
              <p:cNvSpPr>
                <a:spLocks noChangeArrowheads="1"/>
              </p:cNvSpPr>
              <p:nvPr/>
            </p:nvSpPr>
            <p:spPr bwMode="auto">
              <a:xfrm>
                <a:off x="1364" y="2905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566" name="Rectangle 49"/>
              <p:cNvSpPr>
                <a:spLocks noChangeArrowheads="1"/>
              </p:cNvSpPr>
              <p:nvPr/>
            </p:nvSpPr>
            <p:spPr bwMode="auto">
              <a:xfrm>
                <a:off x="1404" y="290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n-US"/>
              </a:p>
            </p:txBody>
          </p:sp>
          <p:sp>
            <p:nvSpPr>
              <p:cNvPr id="52567" name="Rectangle 50"/>
              <p:cNvSpPr>
                <a:spLocks noChangeArrowheads="1"/>
              </p:cNvSpPr>
              <p:nvPr/>
            </p:nvSpPr>
            <p:spPr bwMode="auto">
              <a:xfrm>
                <a:off x="1464" y="290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u</a:t>
                </a:r>
                <a:endParaRPr lang="en-US"/>
              </a:p>
            </p:txBody>
          </p:sp>
          <p:sp>
            <p:nvSpPr>
              <p:cNvPr id="52568" name="Rectangle 51"/>
              <p:cNvSpPr>
                <a:spLocks noChangeArrowheads="1"/>
              </p:cNvSpPr>
              <p:nvPr/>
            </p:nvSpPr>
            <p:spPr bwMode="auto">
              <a:xfrm>
                <a:off x="1522" y="290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n</a:t>
                </a:r>
                <a:endParaRPr lang="en-US"/>
              </a:p>
            </p:txBody>
          </p:sp>
          <p:sp>
            <p:nvSpPr>
              <p:cNvPr id="52569" name="Rectangle 52"/>
              <p:cNvSpPr>
                <a:spLocks noChangeArrowheads="1"/>
              </p:cNvSpPr>
              <p:nvPr/>
            </p:nvSpPr>
            <p:spPr bwMode="auto">
              <a:xfrm>
                <a:off x="1582" y="290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d</a:t>
                </a:r>
                <a:endParaRPr lang="en-US"/>
              </a:p>
            </p:txBody>
          </p:sp>
          <p:sp>
            <p:nvSpPr>
              <p:cNvPr id="52570" name="Rectangle 53"/>
              <p:cNvSpPr>
                <a:spLocks noChangeArrowheads="1"/>
              </p:cNvSpPr>
              <p:nvPr/>
            </p:nvSpPr>
            <p:spPr bwMode="auto">
              <a:xfrm>
                <a:off x="1642" y="290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 </a:t>
                </a:r>
                <a:endParaRPr lang="en-US"/>
              </a:p>
            </p:txBody>
          </p:sp>
          <p:sp>
            <p:nvSpPr>
              <p:cNvPr id="52571" name="Rectangle 54"/>
              <p:cNvSpPr>
                <a:spLocks noChangeArrowheads="1"/>
              </p:cNvSpPr>
              <p:nvPr/>
            </p:nvSpPr>
            <p:spPr bwMode="auto">
              <a:xfrm>
                <a:off x="1756" y="2905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572" name="Rectangle 55"/>
              <p:cNvSpPr>
                <a:spLocks noChangeArrowheads="1"/>
              </p:cNvSpPr>
              <p:nvPr/>
            </p:nvSpPr>
            <p:spPr bwMode="auto">
              <a:xfrm>
                <a:off x="1846" y="290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573" name="Rectangle 56"/>
              <p:cNvSpPr>
                <a:spLocks noChangeArrowheads="1"/>
              </p:cNvSpPr>
              <p:nvPr/>
            </p:nvSpPr>
            <p:spPr bwMode="auto">
              <a:xfrm>
                <a:off x="1904" y="2905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574" name="Rectangle 57"/>
              <p:cNvSpPr>
                <a:spLocks noChangeArrowheads="1"/>
              </p:cNvSpPr>
              <p:nvPr/>
            </p:nvSpPr>
            <p:spPr bwMode="auto">
              <a:xfrm>
                <a:off x="1942" y="290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575" name="Rectangle 58"/>
              <p:cNvSpPr>
                <a:spLocks noChangeArrowheads="1"/>
              </p:cNvSpPr>
              <p:nvPr/>
            </p:nvSpPr>
            <p:spPr bwMode="auto">
              <a:xfrm>
                <a:off x="1968" y="290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576" name="Rectangle 59"/>
              <p:cNvSpPr>
                <a:spLocks noChangeArrowheads="1"/>
              </p:cNvSpPr>
              <p:nvPr/>
            </p:nvSpPr>
            <p:spPr bwMode="auto">
              <a:xfrm>
                <a:off x="2020" y="2905"/>
                <a:ext cx="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t</a:t>
                </a:r>
                <a:endParaRPr lang="en-US"/>
              </a:p>
            </p:txBody>
          </p:sp>
          <p:sp>
            <p:nvSpPr>
              <p:cNvPr id="52577" name="Rectangle 60"/>
              <p:cNvSpPr>
                <a:spLocks noChangeArrowheads="1"/>
              </p:cNvSpPr>
              <p:nvPr/>
            </p:nvSpPr>
            <p:spPr bwMode="auto">
              <a:xfrm>
                <a:off x="2066" y="290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578" name="Rectangle 61"/>
              <p:cNvSpPr>
                <a:spLocks noChangeArrowheads="1"/>
              </p:cNvSpPr>
              <p:nvPr/>
            </p:nvSpPr>
            <p:spPr bwMode="auto">
              <a:xfrm>
                <a:off x="2124" y="2905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</p:grpSp>
        <p:grpSp>
          <p:nvGrpSpPr>
            <p:cNvPr id="52232" name="Group 70"/>
            <p:cNvGrpSpPr>
              <a:grpSpLocks/>
            </p:cNvGrpSpPr>
            <p:nvPr/>
          </p:nvGrpSpPr>
          <p:grpSpPr bwMode="auto">
            <a:xfrm>
              <a:off x="2432" y="479"/>
              <a:ext cx="704" cy="288"/>
              <a:chOff x="2432" y="479"/>
              <a:chExt cx="704" cy="288"/>
            </a:xfrm>
          </p:grpSpPr>
          <p:sp>
            <p:nvSpPr>
              <p:cNvPr id="52556" name="Rectangle 63"/>
              <p:cNvSpPr>
                <a:spLocks noChangeArrowheads="1"/>
              </p:cNvSpPr>
              <p:nvPr/>
            </p:nvSpPr>
            <p:spPr bwMode="auto">
              <a:xfrm>
                <a:off x="2432" y="479"/>
                <a:ext cx="704" cy="288"/>
              </a:xfrm>
              <a:prstGeom prst="rect">
                <a:avLst/>
              </a:prstGeom>
              <a:solidFill>
                <a:srgbClr val="FFFFFF"/>
              </a:solidFill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7" name="Rectangle 64"/>
              <p:cNvSpPr>
                <a:spLocks noChangeArrowheads="1"/>
              </p:cNvSpPr>
              <p:nvPr/>
            </p:nvSpPr>
            <p:spPr bwMode="auto">
              <a:xfrm>
                <a:off x="2622" y="56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d</a:t>
                </a:r>
                <a:endParaRPr lang="en-US"/>
              </a:p>
            </p:txBody>
          </p:sp>
          <p:sp>
            <p:nvSpPr>
              <p:cNvPr id="52558" name="Rectangle 65"/>
              <p:cNvSpPr>
                <a:spLocks noChangeArrowheads="1"/>
              </p:cNvSpPr>
              <p:nvPr/>
            </p:nvSpPr>
            <p:spPr bwMode="auto">
              <a:xfrm>
                <a:off x="2688" y="56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559" name="Rectangle 66"/>
              <p:cNvSpPr>
                <a:spLocks noChangeArrowheads="1"/>
              </p:cNvSpPr>
              <p:nvPr/>
            </p:nvSpPr>
            <p:spPr bwMode="auto">
              <a:xfrm>
                <a:off x="2754" y="565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560" name="Rectangle 67"/>
              <p:cNvSpPr>
                <a:spLocks noChangeArrowheads="1"/>
              </p:cNvSpPr>
              <p:nvPr/>
            </p:nvSpPr>
            <p:spPr bwMode="auto">
              <a:xfrm>
                <a:off x="2800" y="565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561" name="Rectangle 68"/>
              <p:cNvSpPr>
                <a:spLocks noChangeArrowheads="1"/>
              </p:cNvSpPr>
              <p:nvPr/>
            </p:nvSpPr>
            <p:spPr bwMode="auto">
              <a:xfrm>
                <a:off x="2894" y="56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562" name="Rectangle 69"/>
              <p:cNvSpPr>
                <a:spLocks noChangeArrowheads="1"/>
              </p:cNvSpPr>
              <p:nvPr/>
            </p:nvSpPr>
            <p:spPr bwMode="auto">
              <a:xfrm>
                <a:off x="2958" y="56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l</a:t>
                </a:r>
                <a:endParaRPr lang="en-US"/>
              </a:p>
            </p:txBody>
          </p:sp>
        </p:grpSp>
        <p:grpSp>
          <p:nvGrpSpPr>
            <p:cNvPr id="52233" name="Group 80"/>
            <p:cNvGrpSpPr>
              <a:grpSpLocks/>
            </p:cNvGrpSpPr>
            <p:nvPr/>
          </p:nvGrpSpPr>
          <p:grpSpPr bwMode="auto">
            <a:xfrm>
              <a:off x="2440" y="1901"/>
              <a:ext cx="704" cy="264"/>
              <a:chOff x="2440" y="1901"/>
              <a:chExt cx="704" cy="264"/>
            </a:xfrm>
          </p:grpSpPr>
          <p:sp>
            <p:nvSpPr>
              <p:cNvPr id="52547" name="Rectangle 71"/>
              <p:cNvSpPr>
                <a:spLocks noChangeArrowheads="1"/>
              </p:cNvSpPr>
              <p:nvPr/>
            </p:nvSpPr>
            <p:spPr bwMode="auto">
              <a:xfrm>
                <a:off x="2440" y="1901"/>
                <a:ext cx="704" cy="264"/>
              </a:xfrm>
              <a:prstGeom prst="rect">
                <a:avLst/>
              </a:prstGeom>
              <a:solidFill>
                <a:srgbClr val="FFFFFF"/>
              </a:solidFill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8" name="Rectangle 72"/>
              <p:cNvSpPr>
                <a:spLocks noChangeArrowheads="1"/>
              </p:cNvSpPr>
              <p:nvPr/>
            </p:nvSpPr>
            <p:spPr bwMode="auto">
              <a:xfrm>
                <a:off x="2598" y="197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v</a:t>
                </a:r>
                <a:endParaRPr lang="en-US"/>
              </a:p>
            </p:txBody>
          </p:sp>
          <p:sp>
            <p:nvSpPr>
              <p:cNvPr id="52549" name="Rectangle 73"/>
              <p:cNvSpPr>
                <a:spLocks noChangeArrowheads="1"/>
              </p:cNvSpPr>
              <p:nvPr/>
            </p:nvSpPr>
            <p:spPr bwMode="auto">
              <a:xfrm>
                <a:off x="2662" y="197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550" name="Rectangle 74"/>
              <p:cNvSpPr>
                <a:spLocks noChangeArrowheads="1"/>
              </p:cNvSpPr>
              <p:nvPr/>
            </p:nvSpPr>
            <p:spPr bwMode="auto">
              <a:xfrm>
                <a:off x="2724" y="197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551" name="Rectangle 75"/>
              <p:cNvSpPr>
                <a:spLocks noChangeArrowheads="1"/>
              </p:cNvSpPr>
              <p:nvPr/>
            </p:nvSpPr>
            <p:spPr bwMode="auto">
              <a:xfrm>
                <a:off x="2780" y="197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552" name="Rectangle 76"/>
              <p:cNvSpPr>
                <a:spLocks noChangeArrowheads="1"/>
              </p:cNvSpPr>
              <p:nvPr/>
            </p:nvSpPr>
            <p:spPr bwMode="auto">
              <a:xfrm>
                <a:off x="2842" y="197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u</a:t>
                </a:r>
                <a:endParaRPr lang="en-US"/>
              </a:p>
            </p:txBody>
          </p:sp>
          <p:sp>
            <p:nvSpPr>
              <p:cNvPr id="52553" name="Rectangle 77"/>
              <p:cNvSpPr>
                <a:spLocks noChangeArrowheads="1"/>
              </p:cNvSpPr>
              <p:nvPr/>
            </p:nvSpPr>
            <p:spPr bwMode="auto">
              <a:xfrm>
                <a:off x="2906" y="197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l</a:t>
                </a:r>
                <a:endParaRPr lang="en-US"/>
              </a:p>
            </p:txBody>
          </p:sp>
          <p:sp>
            <p:nvSpPr>
              <p:cNvPr id="52554" name="Rectangle 78"/>
              <p:cNvSpPr>
                <a:spLocks noChangeArrowheads="1"/>
              </p:cNvSpPr>
              <p:nvPr/>
            </p:nvSpPr>
            <p:spPr bwMode="auto">
              <a:xfrm>
                <a:off x="2938" y="197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555" name="Rectangle 79"/>
              <p:cNvSpPr>
                <a:spLocks noChangeArrowheads="1"/>
              </p:cNvSpPr>
              <p:nvPr/>
            </p:nvSpPr>
            <p:spPr bwMode="auto">
              <a:xfrm>
                <a:off x="3000" y="1975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</p:grpSp>
        <p:grpSp>
          <p:nvGrpSpPr>
            <p:cNvPr id="52234" name="Group 88"/>
            <p:cNvGrpSpPr>
              <a:grpSpLocks/>
            </p:cNvGrpSpPr>
            <p:nvPr/>
          </p:nvGrpSpPr>
          <p:grpSpPr bwMode="auto">
            <a:xfrm>
              <a:off x="2408" y="3327"/>
              <a:ext cx="752" cy="280"/>
              <a:chOff x="2408" y="3327"/>
              <a:chExt cx="752" cy="280"/>
            </a:xfrm>
          </p:grpSpPr>
          <p:sp>
            <p:nvSpPr>
              <p:cNvPr id="52540" name="Rectangle 81"/>
              <p:cNvSpPr>
                <a:spLocks noChangeArrowheads="1"/>
              </p:cNvSpPr>
              <p:nvPr/>
            </p:nvSpPr>
            <p:spPr bwMode="auto">
              <a:xfrm>
                <a:off x="2408" y="3327"/>
                <a:ext cx="752" cy="280"/>
              </a:xfrm>
              <a:prstGeom prst="rect">
                <a:avLst/>
              </a:prstGeom>
              <a:solidFill>
                <a:srgbClr val="FFFFFF"/>
              </a:solidFill>
              <a:ln w="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1" name="Rectangle 82"/>
              <p:cNvSpPr>
                <a:spLocks noChangeArrowheads="1"/>
              </p:cNvSpPr>
              <p:nvPr/>
            </p:nvSpPr>
            <p:spPr bwMode="auto">
              <a:xfrm>
                <a:off x="2590" y="3409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g</a:t>
                </a:r>
                <a:endParaRPr lang="en-US"/>
              </a:p>
            </p:txBody>
          </p:sp>
          <p:sp>
            <p:nvSpPr>
              <p:cNvPr id="52542" name="Rectangle 83"/>
              <p:cNvSpPr>
                <a:spLocks noChangeArrowheads="1"/>
              </p:cNvSpPr>
              <p:nvPr/>
            </p:nvSpPr>
            <p:spPr bwMode="auto">
              <a:xfrm>
                <a:off x="2658" y="3409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543" name="Rectangle 84"/>
              <p:cNvSpPr>
                <a:spLocks noChangeArrowheads="1"/>
              </p:cNvSpPr>
              <p:nvPr/>
            </p:nvSpPr>
            <p:spPr bwMode="auto">
              <a:xfrm>
                <a:off x="2704" y="3409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n-US"/>
              </a:p>
            </p:txBody>
          </p:sp>
          <p:sp>
            <p:nvSpPr>
              <p:cNvPr id="52544" name="Rectangle 85"/>
              <p:cNvSpPr>
                <a:spLocks noChangeArrowheads="1"/>
              </p:cNvSpPr>
              <p:nvPr/>
            </p:nvSpPr>
            <p:spPr bwMode="auto">
              <a:xfrm>
                <a:off x="2772" y="3409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u</a:t>
                </a:r>
                <a:endParaRPr lang="en-US"/>
              </a:p>
            </p:txBody>
          </p:sp>
          <p:sp>
            <p:nvSpPr>
              <p:cNvPr id="52545" name="Rectangle 86"/>
              <p:cNvSpPr>
                <a:spLocks noChangeArrowheads="1"/>
              </p:cNvSpPr>
              <p:nvPr/>
            </p:nvSpPr>
            <p:spPr bwMode="auto">
              <a:xfrm>
                <a:off x="2836" y="3409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n</a:t>
                </a:r>
                <a:endParaRPr lang="en-US"/>
              </a:p>
            </p:txBody>
          </p:sp>
          <p:sp>
            <p:nvSpPr>
              <p:cNvPr id="52546" name="Rectangle 87"/>
              <p:cNvSpPr>
                <a:spLocks noChangeArrowheads="1"/>
              </p:cNvSpPr>
              <p:nvPr/>
            </p:nvSpPr>
            <p:spPr bwMode="auto">
              <a:xfrm>
                <a:off x="2902" y="3409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d</a:t>
                </a:r>
                <a:endParaRPr lang="en-US"/>
              </a:p>
            </p:txBody>
          </p:sp>
        </p:grpSp>
        <p:grpSp>
          <p:nvGrpSpPr>
            <p:cNvPr id="52235" name="Group 110"/>
            <p:cNvGrpSpPr>
              <a:grpSpLocks/>
            </p:cNvGrpSpPr>
            <p:nvPr/>
          </p:nvGrpSpPr>
          <p:grpSpPr bwMode="auto">
            <a:xfrm>
              <a:off x="3496" y="415"/>
              <a:ext cx="864" cy="504"/>
              <a:chOff x="3496" y="415"/>
              <a:chExt cx="864" cy="504"/>
            </a:xfrm>
          </p:grpSpPr>
          <p:grpSp>
            <p:nvGrpSpPr>
              <p:cNvPr id="52519" name="Group 99"/>
              <p:cNvGrpSpPr>
                <a:grpSpLocks/>
              </p:cNvGrpSpPr>
              <p:nvPr/>
            </p:nvGrpSpPr>
            <p:grpSpPr bwMode="auto">
              <a:xfrm>
                <a:off x="3496" y="415"/>
                <a:ext cx="808" cy="152"/>
                <a:chOff x="3496" y="415"/>
                <a:chExt cx="808" cy="152"/>
              </a:xfrm>
            </p:grpSpPr>
            <p:sp>
              <p:nvSpPr>
                <p:cNvPr id="52530" name="Rectangle 89"/>
                <p:cNvSpPr>
                  <a:spLocks noChangeArrowheads="1"/>
                </p:cNvSpPr>
                <p:nvPr/>
              </p:nvSpPr>
              <p:spPr bwMode="auto">
                <a:xfrm>
                  <a:off x="3496" y="415"/>
                  <a:ext cx="808" cy="152"/>
                </a:xfrm>
                <a:prstGeom prst="rect">
                  <a:avLst/>
                </a:prstGeom>
                <a:solidFill>
                  <a:srgbClr val="FFFFFF"/>
                </a:solidFill>
                <a:ln w="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31" name="Rectangle 90"/>
                <p:cNvSpPr>
                  <a:spLocks noChangeArrowheads="1"/>
                </p:cNvSpPr>
                <p:nvPr/>
              </p:nvSpPr>
              <p:spPr bwMode="auto">
                <a:xfrm>
                  <a:off x="3638" y="433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2532" name="Rectangle 91"/>
                <p:cNvSpPr>
                  <a:spLocks noChangeArrowheads="1"/>
                </p:cNvSpPr>
                <p:nvPr/>
              </p:nvSpPr>
              <p:spPr bwMode="auto">
                <a:xfrm>
                  <a:off x="3702" y="433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p</a:t>
                  </a:r>
                  <a:endParaRPr lang="en-US"/>
                </a:p>
              </p:txBody>
            </p:sp>
            <p:sp>
              <p:nvSpPr>
                <p:cNvPr id="52533" name="Rectangle 92"/>
                <p:cNvSpPr>
                  <a:spLocks noChangeArrowheads="1"/>
                </p:cNvSpPr>
                <p:nvPr/>
              </p:nvSpPr>
              <p:spPr bwMode="auto">
                <a:xfrm>
                  <a:off x="3768" y="433"/>
                  <a:ext cx="7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i</a:t>
                  </a:r>
                  <a:endParaRPr lang="en-US"/>
                </a:p>
              </p:txBody>
            </p:sp>
            <p:sp>
              <p:nvSpPr>
                <p:cNvPr id="52534" name="Rectangle 93"/>
                <p:cNvSpPr>
                  <a:spLocks noChangeArrowheads="1"/>
                </p:cNvSpPr>
                <p:nvPr/>
              </p:nvSpPr>
              <p:spPr bwMode="auto">
                <a:xfrm>
                  <a:off x="3800" y="433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d</a:t>
                  </a:r>
                  <a:endParaRPr lang="en-US"/>
                </a:p>
              </p:txBody>
            </p:sp>
            <p:sp>
              <p:nvSpPr>
                <p:cNvPr id="52535" name="Rectangle 94"/>
                <p:cNvSpPr>
                  <a:spLocks noChangeArrowheads="1"/>
                </p:cNvSpPr>
                <p:nvPr/>
              </p:nvSpPr>
              <p:spPr bwMode="auto">
                <a:xfrm>
                  <a:off x="3866" y="433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2536" name="Rectangle 95"/>
                <p:cNvSpPr>
                  <a:spLocks noChangeArrowheads="1"/>
                </p:cNvSpPr>
                <p:nvPr/>
              </p:nvSpPr>
              <p:spPr bwMode="auto">
                <a:xfrm>
                  <a:off x="3930" y="433"/>
                  <a:ext cx="8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52537" name="Rectangle 96"/>
                <p:cNvSpPr>
                  <a:spLocks noChangeArrowheads="1"/>
                </p:cNvSpPr>
                <p:nvPr/>
              </p:nvSpPr>
              <p:spPr bwMode="auto">
                <a:xfrm>
                  <a:off x="3976" y="433"/>
                  <a:ext cx="13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m</a:t>
                  </a:r>
                  <a:endParaRPr lang="en-US"/>
                </a:p>
              </p:txBody>
            </p:sp>
            <p:sp>
              <p:nvSpPr>
                <p:cNvPr id="52538" name="Rectangle 97"/>
                <p:cNvSpPr>
                  <a:spLocks noChangeArrowheads="1"/>
                </p:cNvSpPr>
                <p:nvPr/>
              </p:nvSpPr>
              <p:spPr bwMode="auto">
                <a:xfrm>
                  <a:off x="4070" y="433"/>
                  <a:ext cx="7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i</a:t>
                  </a:r>
                  <a:endParaRPr lang="en-US"/>
                </a:p>
              </p:txBody>
            </p:sp>
            <p:sp>
              <p:nvSpPr>
                <p:cNvPr id="52539" name="Rectangle 98"/>
                <p:cNvSpPr>
                  <a:spLocks noChangeArrowheads="1"/>
                </p:cNvSpPr>
                <p:nvPr/>
              </p:nvSpPr>
              <p:spPr bwMode="auto">
                <a:xfrm>
                  <a:off x="4102" y="433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s</a:t>
                  </a:r>
                  <a:endParaRPr lang="en-US"/>
                </a:p>
              </p:txBody>
            </p:sp>
          </p:grpSp>
          <p:grpSp>
            <p:nvGrpSpPr>
              <p:cNvPr id="52520" name="Group 109"/>
              <p:cNvGrpSpPr>
                <a:grpSpLocks/>
              </p:cNvGrpSpPr>
              <p:nvPr/>
            </p:nvGrpSpPr>
            <p:grpSpPr bwMode="auto">
              <a:xfrm>
                <a:off x="3496" y="759"/>
                <a:ext cx="864" cy="160"/>
                <a:chOff x="3496" y="759"/>
                <a:chExt cx="864" cy="160"/>
              </a:xfrm>
            </p:grpSpPr>
            <p:sp>
              <p:nvSpPr>
                <p:cNvPr id="5252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96" y="759"/>
                  <a:ext cx="864" cy="160"/>
                </a:xfrm>
                <a:prstGeom prst="rect">
                  <a:avLst/>
                </a:prstGeom>
                <a:solidFill>
                  <a:srgbClr val="FFFFFF"/>
                </a:solidFill>
                <a:ln w="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22" name="Rectangle 101"/>
                <p:cNvSpPr>
                  <a:spLocks noChangeArrowheads="1"/>
                </p:cNvSpPr>
                <p:nvPr/>
              </p:nvSpPr>
              <p:spPr bwMode="auto">
                <a:xfrm>
                  <a:off x="3710" y="781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p</a:t>
                  </a:r>
                  <a:endParaRPr lang="en-US"/>
                </a:p>
              </p:txBody>
            </p:sp>
            <p:sp>
              <p:nvSpPr>
                <p:cNvPr id="52523" name="Rectangle 102"/>
                <p:cNvSpPr>
                  <a:spLocks noChangeArrowheads="1"/>
                </p:cNvSpPr>
                <p:nvPr/>
              </p:nvSpPr>
              <p:spPr bwMode="auto">
                <a:xfrm>
                  <a:off x="3776" y="781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2524" name="Rectangle 103"/>
                <p:cNvSpPr>
                  <a:spLocks noChangeArrowheads="1"/>
                </p:cNvSpPr>
                <p:nvPr/>
              </p:nvSpPr>
              <p:spPr bwMode="auto">
                <a:xfrm>
                  <a:off x="3840" y="781"/>
                  <a:ext cx="8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52525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86" y="781"/>
                  <a:ext cx="7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i</a:t>
                  </a:r>
                  <a:endParaRPr lang="en-US"/>
                </a:p>
              </p:txBody>
            </p:sp>
            <p:sp>
              <p:nvSpPr>
                <p:cNvPr id="5252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18" y="781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d</a:t>
                  </a:r>
                  <a:endParaRPr lang="en-US"/>
                </a:p>
              </p:txBody>
            </p:sp>
            <p:sp>
              <p:nvSpPr>
                <p:cNvPr id="52527" name="Rectangle 106"/>
                <p:cNvSpPr>
                  <a:spLocks noChangeArrowheads="1"/>
                </p:cNvSpPr>
                <p:nvPr/>
              </p:nvSpPr>
              <p:spPr bwMode="auto">
                <a:xfrm>
                  <a:off x="3984" y="781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2528" name="Rectangle 107"/>
                <p:cNvSpPr>
                  <a:spLocks noChangeArrowheads="1"/>
                </p:cNvSpPr>
                <p:nvPr/>
              </p:nvSpPr>
              <p:spPr bwMode="auto">
                <a:xfrm>
                  <a:off x="4048" y="781"/>
                  <a:ext cx="8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52529" name="Rectangle 108"/>
                <p:cNvSpPr>
                  <a:spLocks noChangeArrowheads="1"/>
                </p:cNvSpPr>
                <p:nvPr/>
              </p:nvSpPr>
              <p:spPr bwMode="auto">
                <a:xfrm>
                  <a:off x="4094" y="781"/>
                  <a:ext cx="13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m</a:t>
                  </a:r>
                  <a:endParaRPr lang="en-US"/>
                </a:p>
              </p:txBody>
            </p:sp>
          </p:grpSp>
        </p:grpSp>
        <p:grpSp>
          <p:nvGrpSpPr>
            <p:cNvPr id="52236" name="Group 126"/>
            <p:cNvGrpSpPr>
              <a:grpSpLocks/>
            </p:cNvGrpSpPr>
            <p:nvPr/>
          </p:nvGrpSpPr>
          <p:grpSpPr bwMode="auto">
            <a:xfrm>
              <a:off x="3496" y="1584"/>
              <a:ext cx="848" cy="853"/>
              <a:chOff x="3496" y="1584"/>
              <a:chExt cx="848" cy="853"/>
            </a:xfrm>
          </p:grpSpPr>
          <p:grpSp>
            <p:nvGrpSpPr>
              <p:cNvPr id="52504" name="Group 117"/>
              <p:cNvGrpSpPr>
                <a:grpSpLocks/>
              </p:cNvGrpSpPr>
              <p:nvPr/>
            </p:nvGrpSpPr>
            <p:grpSpPr bwMode="auto">
              <a:xfrm>
                <a:off x="3504" y="1584"/>
                <a:ext cx="840" cy="264"/>
                <a:chOff x="3504" y="1584"/>
                <a:chExt cx="840" cy="264"/>
              </a:xfrm>
            </p:grpSpPr>
            <p:sp>
              <p:nvSpPr>
                <p:cNvPr id="52513" name="Rectangle 111"/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840" cy="264"/>
                </a:xfrm>
                <a:prstGeom prst="rect">
                  <a:avLst/>
                </a:prstGeom>
                <a:solidFill>
                  <a:srgbClr val="FFFFFF"/>
                </a:solidFill>
                <a:ln w="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514" name="Rectangle 112"/>
                <p:cNvSpPr>
                  <a:spLocks noChangeArrowheads="1"/>
                </p:cNvSpPr>
                <p:nvPr/>
              </p:nvSpPr>
              <p:spPr bwMode="auto">
                <a:xfrm>
                  <a:off x="3742" y="1663"/>
                  <a:ext cx="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C00000"/>
                      </a:solidFill>
                      <a:latin typeface="Geneva" charset="0"/>
                    </a:rPr>
                    <a:t>x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515" name="Rectangle 113"/>
                <p:cNvSpPr>
                  <a:spLocks noChangeArrowheads="1"/>
                </p:cNvSpPr>
                <p:nvPr/>
              </p:nvSpPr>
              <p:spPr bwMode="auto">
                <a:xfrm>
                  <a:off x="3802" y="1663"/>
                  <a:ext cx="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C00000"/>
                      </a:solidFill>
                      <a:latin typeface="Geneva" charset="0"/>
                    </a:rPr>
                    <a:t>y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516" name="Rectangle 114"/>
                <p:cNvSpPr>
                  <a:spLocks noChangeArrowheads="1"/>
                </p:cNvSpPr>
                <p:nvPr/>
              </p:nvSpPr>
              <p:spPr bwMode="auto">
                <a:xfrm>
                  <a:off x="3866" y="1663"/>
                  <a:ext cx="2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C00000"/>
                      </a:solidFill>
                      <a:latin typeface="Geneva" charset="0"/>
                    </a:rPr>
                    <a:t>l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517" name="Rectangle 115"/>
                <p:cNvSpPr>
                  <a:spLocks noChangeArrowheads="1"/>
                </p:cNvSpPr>
                <p:nvPr/>
              </p:nvSpPr>
              <p:spPr bwMode="auto">
                <a:xfrm>
                  <a:off x="3898" y="1663"/>
                  <a:ext cx="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C00000"/>
                      </a:solidFill>
                      <a:latin typeface="Geneva" charset="0"/>
                    </a:rPr>
                    <a:t>e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51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964" y="1663"/>
                  <a:ext cx="8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C00000"/>
                      </a:solidFill>
                      <a:latin typeface="Geneva" charset="0"/>
                    </a:rPr>
                    <a:t>m</a:t>
                  </a:r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52505" name="Group 125"/>
              <p:cNvGrpSpPr>
                <a:grpSpLocks/>
              </p:cNvGrpSpPr>
              <p:nvPr/>
            </p:nvGrpSpPr>
            <p:grpSpPr bwMode="auto">
              <a:xfrm>
                <a:off x="3496" y="2181"/>
                <a:ext cx="824" cy="256"/>
                <a:chOff x="3496" y="2181"/>
                <a:chExt cx="824" cy="256"/>
              </a:xfrm>
            </p:grpSpPr>
            <p:sp>
              <p:nvSpPr>
                <p:cNvPr id="5250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496" y="2181"/>
                  <a:ext cx="824" cy="256"/>
                </a:xfrm>
                <a:prstGeom prst="rect">
                  <a:avLst/>
                </a:prstGeom>
                <a:solidFill>
                  <a:srgbClr val="FFFFFF"/>
                </a:solidFill>
                <a:ln w="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0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646" y="2251"/>
                  <a:ext cx="6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8080"/>
                      </a:solidFill>
                      <a:latin typeface="Geneva" charset="0"/>
                    </a:rPr>
                    <a:t>p</a:t>
                  </a:r>
                  <a:endParaRPr lang="en-US">
                    <a:solidFill>
                      <a:srgbClr val="008080"/>
                    </a:solidFill>
                  </a:endParaRPr>
                </a:p>
              </p:txBody>
            </p:sp>
            <p:sp>
              <p:nvSpPr>
                <p:cNvPr id="5250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712" y="2251"/>
                  <a:ext cx="6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8080"/>
                      </a:solidFill>
                      <a:latin typeface="Geneva" charset="0"/>
                    </a:rPr>
                    <a:t>h</a:t>
                  </a:r>
                  <a:endParaRPr lang="en-US">
                    <a:solidFill>
                      <a:srgbClr val="008080"/>
                    </a:solidFill>
                  </a:endParaRPr>
                </a:p>
              </p:txBody>
            </p:sp>
            <p:sp>
              <p:nvSpPr>
                <p:cNvPr id="52509" name="Rectangle 121"/>
                <p:cNvSpPr>
                  <a:spLocks noChangeArrowheads="1"/>
                </p:cNvSpPr>
                <p:nvPr/>
              </p:nvSpPr>
              <p:spPr bwMode="auto">
                <a:xfrm>
                  <a:off x="3778" y="2251"/>
                  <a:ext cx="27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8080"/>
                      </a:solidFill>
                      <a:latin typeface="Geneva" charset="0"/>
                    </a:rPr>
                    <a:t>l</a:t>
                  </a:r>
                  <a:endParaRPr lang="en-US">
                    <a:solidFill>
                      <a:srgbClr val="008080"/>
                    </a:solidFill>
                  </a:endParaRPr>
                </a:p>
              </p:txBody>
            </p:sp>
            <p:sp>
              <p:nvSpPr>
                <p:cNvPr id="5251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10" y="2251"/>
                  <a:ext cx="60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8080"/>
                      </a:solidFill>
                      <a:latin typeface="Geneva" charset="0"/>
                    </a:rPr>
                    <a:t>o</a:t>
                  </a:r>
                  <a:endParaRPr lang="en-US">
                    <a:solidFill>
                      <a:srgbClr val="008080"/>
                    </a:solidFill>
                  </a:endParaRPr>
                </a:p>
              </p:txBody>
            </p:sp>
            <p:sp>
              <p:nvSpPr>
                <p:cNvPr id="52511" name="Rectangle 123"/>
                <p:cNvSpPr>
                  <a:spLocks noChangeArrowheads="1"/>
                </p:cNvSpPr>
                <p:nvPr/>
              </p:nvSpPr>
              <p:spPr bwMode="auto">
                <a:xfrm>
                  <a:off x="3878" y="2251"/>
                  <a:ext cx="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8080"/>
                      </a:solidFill>
                      <a:latin typeface="Geneva" charset="0"/>
                    </a:rPr>
                    <a:t>e</a:t>
                  </a:r>
                  <a:endParaRPr lang="en-US">
                    <a:solidFill>
                      <a:srgbClr val="008080"/>
                    </a:solidFill>
                  </a:endParaRPr>
                </a:p>
              </p:txBody>
            </p:sp>
            <p:sp>
              <p:nvSpPr>
                <p:cNvPr id="52512" name="Rectangle 124"/>
                <p:cNvSpPr>
                  <a:spLocks noChangeArrowheads="1"/>
                </p:cNvSpPr>
                <p:nvPr/>
              </p:nvSpPr>
              <p:spPr bwMode="auto">
                <a:xfrm>
                  <a:off x="3942" y="2251"/>
                  <a:ext cx="8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8080"/>
                      </a:solidFill>
                      <a:latin typeface="Geneva" charset="0"/>
                    </a:rPr>
                    <a:t>m</a:t>
                  </a:r>
                  <a:endParaRPr lang="en-US">
                    <a:solidFill>
                      <a:srgbClr val="008080"/>
                    </a:solidFill>
                  </a:endParaRPr>
                </a:p>
              </p:txBody>
            </p:sp>
          </p:grpSp>
        </p:grpSp>
        <p:grpSp>
          <p:nvGrpSpPr>
            <p:cNvPr id="52237" name="Group 166"/>
            <p:cNvGrpSpPr>
              <a:grpSpLocks/>
            </p:cNvGrpSpPr>
            <p:nvPr/>
          </p:nvGrpSpPr>
          <p:grpSpPr bwMode="auto">
            <a:xfrm>
              <a:off x="3480" y="3031"/>
              <a:ext cx="936" cy="992"/>
              <a:chOff x="3480" y="3031"/>
              <a:chExt cx="936" cy="992"/>
            </a:xfrm>
          </p:grpSpPr>
          <p:grpSp>
            <p:nvGrpSpPr>
              <p:cNvPr id="52465" name="Group 138"/>
              <p:cNvGrpSpPr>
                <a:grpSpLocks/>
              </p:cNvGrpSpPr>
              <p:nvPr/>
            </p:nvGrpSpPr>
            <p:grpSpPr bwMode="auto">
              <a:xfrm>
                <a:off x="3480" y="3031"/>
                <a:ext cx="936" cy="224"/>
                <a:chOff x="3480" y="3031"/>
                <a:chExt cx="936" cy="224"/>
              </a:xfrm>
            </p:grpSpPr>
            <p:sp>
              <p:nvSpPr>
                <p:cNvPr id="52493" name="Rectangle 127"/>
                <p:cNvSpPr>
                  <a:spLocks noChangeArrowheads="1"/>
                </p:cNvSpPr>
                <p:nvPr/>
              </p:nvSpPr>
              <p:spPr bwMode="auto">
                <a:xfrm>
                  <a:off x="3480" y="3031"/>
                  <a:ext cx="936" cy="224"/>
                </a:xfrm>
                <a:prstGeom prst="rect">
                  <a:avLst/>
                </a:prstGeom>
                <a:solidFill>
                  <a:srgbClr val="FFFFFF"/>
                </a:solidFill>
                <a:ln w="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94" name="Rectangle 128"/>
                <p:cNvSpPr>
                  <a:spLocks noChangeArrowheads="1"/>
                </p:cNvSpPr>
                <p:nvPr/>
              </p:nvSpPr>
              <p:spPr bwMode="auto">
                <a:xfrm>
                  <a:off x="3646" y="3085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p</a:t>
                  </a:r>
                  <a:endParaRPr lang="en-US"/>
                </a:p>
              </p:txBody>
            </p:sp>
            <p:sp>
              <p:nvSpPr>
                <p:cNvPr id="52495" name="Rectangle 129"/>
                <p:cNvSpPr>
                  <a:spLocks noChangeArrowheads="1"/>
                </p:cNvSpPr>
                <p:nvPr/>
              </p:nvSpPr>
              <p:spPr bwMode="auto">
                <a:xfrm>
                  <a:off x="3712" y="3085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a</a:t>
                  </a:r>
                  <a:endParaRPr lang="en-US"/>
                </a:p>
              </p:txBody>
            </p:sp>
            <p:sp>
              <p:nvSpPr>
                <p:cNvPr id="52496" name="Rectangle 130"/>
                <p:cNvSpPr>
                  <a:spLocks noChangeArrowheads="1"/>
                </p:cNvSpPr>
                <p:nvPr/>
              </p:nvSpPr>
              <p:spPr bwMode="auto">
                <a:xfrm>
                  <a:off x="3774" y="3085"/>
                  <a:ext cx="8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52497" name="Rectangle 131"/>
                <p:cNvSpPr>
                  <a:spLocks noChangeArrowheads="1"/>
                </p:cNvSpPr>
                <p:nvPr/>
              </p:nvSpPr>
              <p:spPr bwMode="auto">
                <a:xfrm>
                  <a:off x="3820" y="3085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2498" name="Rectangle 132"/>
                <p:cNvSpPr>
                  <a:spLocks noChangeArrowheads="1"/>
                </p:cNvSpPr>
                <p:nvPr/>
              </p:nvSpPr>
              <p:spPr bwMode="auto">
                <a:xfrm>
                  <a:off x="3884" y="3085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52499" name="Rectangle 133"/>
                <p:cNvSpPr>
                  <a:spLocks noChangeArrowheads="1"/>
                </p:cNvSpPr>
                <p:nvPr/>
              </p:nvSpPr>
              <p:spPr bwMode="auto">
                <a:xfrm>
                  <a:off x="3948" y="3085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c</a:t>
                  </a:r>
                  <a:endParaRPr lang="en-US"/>
                </a:p>
              </p:txBody>
            </p:sp>
            <p:sp>
              <p:nvSpPr>
                <p:cNvPr id="52500" name="Rectangle 134"/>
                <p:cNvSpPr>
                  <a:spLocks noChangeArrowheads="1"/>
                </p:cNvSpPr>
                <p:nvPr/>
              </p:nvSpPr>
              <p:spPr bwMode="auto">
                <a:xfrm>
                  <a:off x="4010" y="3085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h</a:t>
                  </a:r>
                  <a:endParaRPr lang="en-US"/>
                </a:p>
              </p:txBody>
            </p:sp>
            <p:sp>
              <p:nvSpPr>
                <p:cNvPr id="52501" name="Rectangle 135"/>
                <p:cNvSpPr>
                  <a:spLocks noChangeArrowheads="1"/>
                </p:cNvSpPr>
                <p:nvPr/>
              </p:nvSpPr>
              <p:spPr bwMode="auto">
                <a:xfrm>
                  <a:off x="4074" y="3085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y</a:t>
                  </a:r>
                  <a:endParaRPr lang="en-US"/>
                </a:p>
              </p:txBody>
            </p:sp>
            <p:sp>
              <p:nvSpPr>
                <p:cNvPr id="52502" name="Rectangle 136"/>
                <p:cNvSpPr>
                  <a:spLocks noChangeArrowheads="1"/>
                </p:cNvSpPr>
                <p:nvPr/>
              </p:nvSpPr>
              <p:spPr bwMode="auto">
                <a:xfrm>
                  <a:off x="4138" y="3085"/>
                  <a:ext cx="13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m</a:t>
                  </a:r>
                  <a:endParaRPr lang="en-US"/>
                </a:p>
              </p:txBody>
            </p:sp>
            <p:sp>
              <p:nvSpPr>
                <p:cNvPr id="52503" name="Rectangle 137"/>
                <p:cNvSpPr>
                  <a:spLocks noChangeArrowheads="1"/>
                </p:cNvSpPr>
                <p:nvPr/>
              </p:nvSpPr>
              <p:spPr bwMode="auto">
                <a:xfrm>
                  <a:off x="4232" y="3085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a</a:t>
                  </a:r>
                  <a:endParaRPr lang="en-US"/>
                </a:p>
              </p:txBody>
            </p:sp>
          </p:grpSp>
          <p:grpSp>
            <p:nvGrpSpPr>
              <p:cNvPr id="52466" name="Group 151"/>
              <p:cNvGrpSpPr>
                <a:grpSpLocks/>
              </p:cNvGrpSpPr>
              <p:nvPr/>
            </p:nvGrpSpPr>
            <p:grpSpPr bwMode="auto">
              <a:xfrm>
                <a:off x="3480" y="3443"/>
                <a:ext cx="936" cy="192"/>
                <a:chOff x="3480" y="3443"/>
                <a:chExt cx="936" cy="192"/>
              </a:xfrm>
            </p:grpSpPr>
            <p:sp>
              <p:nvSpPr>
                <p:cNvPr id="52481" name="Rectangle 139"/>
                <p:cNvSpPr>
                  <a:spLocks noChangeArrowheads="1"/>
                </p:cNvSpPr>
                <p:nvPr/>
              </p:nvSpPr>
              <p:spPr bwMode="auto">
                <a:xfrm>
                  <a:off x="3480" y="3443"/>
                  <a:ext cx="936" cy="192"/>
                </a:xfrm>
                <a:prstGeom prst="rect">
                  <a:avLst/>
                </a:prstGeom>
                <a:solidFill>
                  <a:srgbClr val="FFFFFF"/>
                </a:solidFill>
                <a:ln w="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82" name="Rectangle 140"/>
                <p:cNvSpPr>
                  <a:spLocks noChangeArrowheads="1"/>
                </p:cNvSpPr>
                <p:nvPr/>
              </p:nvSpPr>
              <p:spPr bwMode="auto">
                <a:xfrm>
                  <a:off x="3638" y="3481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c</a:t>
                  </a:r>
                  <a:endParaRPr lang="en-US"/>
                </a:p>
              </p:txBody>
            </p:sp>
            <p:sp>
              <p:nvSpPr>
                <p:cNvPr id="52483" name="Rectangle 141"/>
                <p:cNvSpPr>
                  <a:spLocks noChangeArrowheads="1"/>
                </p:cNvSpPr>
                <p:nvPr/>
              </p:nvSpPr>
              <p:spPr bwMode="auto">
                <a:xfrm>
                  <a:off x="3698" y="3481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o</a:t>
                  </a:r>
                  <a:endParaRPr lang="en-US"/>
                </a:p>
              </p:txBody>
            </p:sp>
            <p:sp>
              <p:nvSpPr>
                <p:cNvPr id="52484" name="Rectangle 142"/>
                <p:cNvSpPr>
                  <a:spLocks noChangeArrowheads="1"/>
                </p:cNvSpPr>
                <p:nvPr/>
              </p:nvSpPr>
              <p:spPr bwMode="auto">
                <a:xfrm>
                  <a:off x="3766" y="3481"/>
                  <a:ext cx="7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52485" name="Rectangle 143"/>
                <p:cNvSpPr>
                  <a:spLocks noChangeArrowheads="1"/>
                </p:cNvSpPr>
                <p:nvPr/>
              </p:nvSpPr>
              <p:spPr bwMode="auto">
                <a:xfrm>
                  <a:off x="3796" y="3481"/>
                  <a:ext cx="7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52486" name="Rectangle 144"/>
                <p:cNvSpPr>
                  <a:spLocks noChangeArrowheads="1"/>
                </p:cNvSpPr>
                <p:nvPr/>
              </p:nvSpPr>
              <p:spPr bwMode="auto">
                <a:xfrm>
                  <a:off x="3828" y="3481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2487" name="Rectangle 145"/>
                <p:cNvSpPr>
                  <a:spLocks noChangeArrowheads="1"/>
                </p:cNvSpPr>
                <p:nvPr/>
              </p:nvSpPr>
              <p:spPr bwMode="auto">
                <a:xfrm>
                  <a:off x="3892" y="3481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52488" name="Rectangle 146"/>
                <p:cNvSpPr>
                  <a:spLocks noChangeArrowheads="1"/>
                </p:cNvSpPr>
                <p:nvPr/>
              </p:nvSpPr>
              <p:spPr bwMode="auto">
                <a:xfrm>
                  <a:off x="3956" y="3481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c</a:t>
                  </a:r>
                  <a:endParaRPr lang="en-US"/>
                </a:p>
              </p:txBody>
            </p:sp>
            <p:sp>
              <p:nvSpPr>
                <p:cNvPr id="52489" name="Rectangle 147"/>
                <p:cNvSpPr>
                  <a:spLocks noChangeArrowheads="1"/>
                </p:cNvSpPr>
                <p:nvPr/>
              </p:nvSpPr>
              <p:spPr bwMode="auto">
                <a:xfrm>
                  <a:off x="4018" y="3481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h</a:t>
                  </a:r>
                  <a:endParaRPr lang="en-US"/>
                </a:p>
              </p:txBody>
            </p:sp>
            <p:sp>
              <p:nvSpPr>
                <p:cNvPr id="52490" name="Rectangle 148"/>
                <p:cNvSpPr>
                  <a:spLocks noChangeArrowheads="1"/>
                </p:cNvSpPr>
                <p:nvPr/>
              </p:nvSpPr>
              <p:spPr bwMode="auto">
                <a:xfrm>
                  <a:off x="4082" y="3481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y</a:t>
                  </a:r>
                  <a:endParaRPr lang="en-US"/>
                </a:p>
              </p:txBody>
            </p:sp>
            <p:sp>
              <p:nvSpPr>
                <p:cNvPr id="52491" name="Rectangle 149"/>
                <p:cNvSpPr>
                  <a:spLocks noChangeArrowheads="1"/>
                </p:cNvSpPr>
                <p:nvPr/>
              </p:nvSpPr>
              <p:spPr bwMode="auto">
                <a:xfrm>
                  <a:off x="4146" y="3481"/>
                  <a:ext cx="13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m</a:t>
                  </a:r>
                  <a:endParaRPr lang="en-US"/>
                </a:p>
              </p:txBody>
            </p:sp>
            <p:sp>
              <p:nvSpPr>
                <p:cNvPr id="52492" name="Rectangle 150"/>
                <p:cNvSpPr>
                  <a:spLocks noChangeArrowheads="1"/>
                </p:cNvSpPr>
                <p:nvPr/>
              </p:nvSpPr>
              <p:spPr bwMode="auto">
                <a:xfrm>
                  <a:off x="4240" y="3481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a</a:t>
                  </a:r>
                  <a:endParaRPr lang="en-US"/>
                </a:p>
              </p:txBody>
            </p:sp>
          </p:grpSp>
          <p:grpSp>
            <p:nvGrpSpPr>
              <p:cNvPr id="52467" name="Group 165"/>
              <p:cNvGrpSpPr>
                <a:grpSpLocks/>
              </p:cNvGrpSpPr>
              <p:nvPr/>
            </p:nvGrpSpPr>
            <p:grpSpPr bwMode="auto">
              <a:xfrm>
                <a:off x="3488" y="3847"/>
                <a:ext cx="912" cy="176"/>
                <a:chOff x="3488" y="3847"/>
                <a:chExt cx="912" cy="176"/>
              </a:xfrm>
            </p:grpSpPr>
            <p:sp>
              <p:nvSpPr>
                <p:cNvPr id="52468" name="Rectangle 152"/>
                <p:cNvSpPr>
                  <a:spLocks noChangeArrowheads="1"/>
                </p:cNvSpPr>
                <p:nvPr/>
              </p:nvSpPr>
              <p:spPr bwMode="auto">
                <a:xfrm>
                  <a:off x="3488" y="3847"/>
                  <a:ext cx="912" cy="176"/>
                </a:xfrm>
                <a:prstGeom prst="rect">
                  <a:avLst/>
                </a:prstGeom>
                <a:solidFill>
                  <a:srgbClr val="FFFFFF"/>
                </a:solidFill>
                <a:ln w="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69" name="Rectangle 153"/>
                <p:cNvSpPr>
                  <a:spLocks noChangeArrowheads="1"/>
                </p:cNvSpPr>
                <p:nvPr/>
              </p:nvSpPr>
              <p:spPr bwMode="auto">
                <a:xfrm>
                  <a:off x="3622" y="3877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s</a:t>
                  </a:r>
                  <a:endParaRPr lang="en-US"/>
                </a:p>
              </p:txBody>
            </p:sp>
            <p:sp>
              <p:nvSpPr>
                <p:cNvPr id="52470" name="Rectangle 154"/>
                <p:cNvSpPr>
                  <a:spLocks noChangeArrowheads="1"/>
                </p:cNvSpPr>
                <p:nvPr/>
              </p:nvSpPr>
              <p:spPr bwMode="auto">
                <a:xfrm>
                  <a:off x="3680" y="3877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c</a:t>
                  </a:r>
                  <a:endParaRPr lang="en-US"/>
                </a:p>
              </p:txBody>
            </p:sp>
            <p:sp>
              <p:nvSpPr>
                <p:cNvPr id="52471" name="Rectangle 155"/>
                <p:cNvSpPr>
                  <a:spLocks noChangeArrowheads="1"/>
                </p:cNvSpPr>
                <p:nvPr/>
              </p:nvSpPr>
              <p:spPr bwMode="auto">
                <a:xfrm>
                  <a:off x="3740" y="3877"/>
                  <a:ext cx="7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l</a:t>
                  </a:r>
                  <a:endParaRPr lang="en-US"/>
                </a:p>
              </p:txBody>
            </p:sp>
            <p:sp>
              <p:nvSpPr>
                <p:cNvPr id="52472" name="Rectangle 156"/>
                <p:cNvSpPr>
                  <a:spLocks noChangeArrowheads="1"/>
                </p:cNvSpPr>
                <p:nvPr/>
              </p:nvSpPr>
              <p:spPr bwMode="auto">
                <a:xfrm>
                  <a:off x="3772" y="3877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2473" name="Rectangle 157"/>
                <p:cNvSpPr>
                  <a:spLocks noChangeArrowheads="1"/>
                </p:cNvSpPr>
                <p:nvPr/>
              </p:nvSpPr>
              <p:spPr bwMode="auto">
                <a:xfrm>
                  <a:off x="3836" y="3877"/>
                  <a:ext cx="8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r</a:t>
                  </a:r>
                  <a:endParaRPr lang="en-US"/>
                </a:p>
              </p:txBody>
            </p:sp>
            <p:sp>
              <p:nvSpPr>
                <p:cNvPr id="52474" name="Rectangle 158"/>
                <p:cNvSpPr>
                  <a:spLocks noChangeArrowheads="1"/>
                </p:cNvSpPr>
                <p:nvPr/>
              </p:nvSpPr>
              <p:spPr bwMode="auto">
                <a:xfrm>
                  <a:off x="3880" y="3877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e</a:t>
                  </a:r>
                  <a:endParaRPr lang="en-US"/>
                </a:p>
              </p:txBody>
            </p:sp>
            <p:sp>
              <p:nvSpPr>
                <p:cNvPr id="52475" name="Rectangle 159"/>
                <p:cNvSpPr>
                  <a:spLocks noChangeArrowheads="1"/>
                </p:cNvSpPr>
                <p:nvPr/>
              </p:nvSpPr>
              <p:spPr bwMode="auto">
                <a:xfrm>
                  <a:off x="3944" y="3877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n</a:t>
                  </a:r>
                  <a:endParaRPr lang="en-US"/>
                </a:p>
              </p:txBody>
            </p:sp>
            <p:sp>
              <p:nvSpPr>
                <p:cNvPr id="52476" name="Rectangle 160"/>
                <p:cNvSpPr>
                  <a:spLocks noChangeArrowheads="1"/>
                </p:cNvSpPr>
                <p:nvPr/>
              </p:nvSpPr>
              <p:spPr bwMode="auto">
                <a:xfrm>
                  <a:off x="4010" y="3877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c</a:t>
                  </a:r>
                  <a:endParaRPr lang="en-US"/>
                </a:p>
              </p:txBody>
            </p:sp>
            <p:sp>
              <p:nvSpPr>
                <p:cNvPr id="52477" name="Rectangle 161"/>
                <p:cNvSpPr>
                  <a:spLocks noChangeArrowheads="1"/>
                </p:cNvSpPr>
                <p:nvPr/>
              </p:nvSpPr>
              <p:spPr bwMode="auto">
                <a:xfrm>
                  <a:off x="4070" y="3877"/>
                  <a:ext cx="104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h</a:t>
                  </a:r>
                  <a:endParaRPr lang="en-US"/>
                </a:p>
              </p:txBody>
            </p:sp>
            <p:sp>
              <p:nvSpPr>
                <p:cNvPr id="52478" name="Rectangle 162"/>
                <p:cNvSpPr>
                  <a:spLocks noChangeArrowheads="1"/>
                </p:cNvSpPr>
                <p:nvPr/>
              </p:nvSpPr>
              <p:spPr bwMode="auto">
                <a:xfrm>
                  <a:off x="4134" y="3877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y</a:t>
                  </a:r>
                  <a:endParaRPr lang="en-US"/>
                </a:p>
              </p:txBody>
            </p:sp>
            <p:sp>
              <p:nvSpPr>
                <p:cNvPr id="52479" name="Rectangle 163"/>
                <p:cNvSpPr>
                  <a:spLocks noChangeArrowheads="1"/>
                </p:cNvSpPr>
                <p:nvPr/>
              </p:nvSpPr>
              <p:spPr bwMode="auto">
                <a:xfrm>
                  <a:off x="4198" y="3877"/>
                  <a:ext cx="13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m</a:t>
                  </a:r>
                  <a:endParaRPr lang="en-US"/>
                </a:p>
              </p:txBody>
            </p:sp>
            <p:sp>
              <p:nvSpPr>
                <p:cNvPr id="52480" name="Rectangle 164"/>
                <p:cNvSpPr>
                  <a:spLocks noChangeArrowheads="1"/>
                </p:cNvSpPr>
                <p:nvPr/>
              </p:nvSpPr>
              <p:spPr bwMode="auto">
                <a:xfrm>
                  <a:off x="4292" y="3877"/>
                  <a:ext cx="100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Geneva" charset="0"/>
                    </a:rPr>
                    <a:t>a</a:t>
                  </a:r>
                  <a:endParaRPr lang="en-US"/>
                </a:p>
              </p:txBody>
            </p:sp>
          </p:grpSp>
        </p:grpSp>
        <p:sp>
          <p:nvSpPr>
            <p:cNvPr id="52238" name="Rectangle 167"/>
            <p:cNvSpPr>
              <a:spLocks noChangeArrowheads="1"/>
            </p:cNvSpPr>
            <p:nvPr/>
          </p:nvSpPr>
          <p:spPr bwMode="auto">
            <a:xfrm>
              <a:off x="4702" y="609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p</a:t>
              </a:r>
              <a:endParaRPr lang="en-US"/>
            </a:p>
          </p:txBody>
        </p:sp>
        <p:sp>
          <p:nvSpPr>
            <p:cNvPr id="52239" name="Rectangle 168"/>
            <p:cNvSpPr>
              <a:spLocks noChangeArrowheads="1"/>
            </p:cNvSpPr>
            <p:nvPr/>
          </p:nvSpPr>
          <p:spPr bwMode="auto">
            <a:xfrm>
              <a:off x="4768" y="60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a</a:t>
              </a:r>
              <a:endParaRPr lang="en-US"/>
            </a:p>
          </p:txBody>
        </p:sp>
        <p:sp>
          <p:nvSpPr>
            <p:cNvPr id="52240" name="Rectangle 169"/>
            <p:cNvSpPr>
              <a:spLocks noChangeArrowheads="1"/>
            </p:cNvSpPr>
            <p:nvPr/>
          </p:nvSpPr>
          <p:spPr bwMode="auto">
            <a:xfrm>
              <a:off x="4830" y="609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r</a:t>
              </a:r>
              <a:endParaRPr lang="en-US"/>
            </a:p>
          </p:txBody>
        </p:sp>
        <p:sp>
          <p:nvSpPr>
            <p:cNvPr id="52241" name="Rectangle 170"/>
            <p:cNvSpPr>
              <a:spLocks noChangeArrowheads="1"/>
            </p:cNvSpPr>
            <p:nvPr/>
          </p:nvSpPr>
          <p:spPr bwMode="auto">
            <a:xfrm>
              <a:off x="4876" y="60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242" name="Rectangle 171"/>
            <p:cNvSpPr>
              <a:spLocks noChangeArrowheads="1"/>
            </p:cNvSpPr>
            <p:nvPr/>
          </p:nvSpPr>
          <p:spPr bwMode="auto">
            <a:xfrm>
              <a:off x="4940" y="609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n</a:t>
              </a:r>
              <a:endParaRPr lang="en-US"/>
            </a:p>
          </p:txBody>
        </p:sp>
        <p:sp>
          <p:nvSpPr>
            <p:cNvPr id="52243" name="Rectangle 172"/>
            <p:cNvSpPr>
              <a:spLocks noChangeArrowheads="1"/>
            </p:cNvSpPr>
            <p:nvPr/>
          </p:nvSpPr>
          <p:spPr bwMode="auto">
            <a:xfrm>
              <a:off x="5004" y="60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n-US"/>
            </a:p>
          </p:txBody>
        </p:sp>
        <p:sp>
          <p:nvSpPr>
            <p:cNvPr id="52244" name="Rectangle 173"/>
            <p:cNvSpPr>
              <a:spLocks noChangeArrowheads="1"/>
            </p:cNvSpPr>
            <p:nvPr/>
          </p:nvSpPr>
          <p:spPr bwMode="auto">
            <a:xfrm>
              <a:off x="5066" y="609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h</a:t>
              </a:r>
              <a:endParaRPr lang="en-US"/>
            </a:p>
          </p:txBody>
        </p:sp>
        <p:sp>
          <p:nvSpPr>
            <p:cNvPr id="52245" name="Rectangle 174"/>
            <p:cNvSpPr>
              <a:spLocks noChangeArrowheads="1"/>
            </p:cNvSpPr>
            <p:nvPr/>
          </p:nvSpPr>
          <p:spPr bwMode="auto">
            <a:xfrm>
              <a:off x="5130" y="60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/>
            </a:p>
          </p:txBody>
        </p:sp>
        <p:sp>
          <p:nvSpPr>
            <p:cNvPr id="52246" name="Rectangle 175"/>
            <p:cNvSpPr>
              <a:spLocks noChangeArrowheads="1"/>
            </p:cNvSpPr>
            <p:nvPr/>
          </p:nvSpPr>
          <p:spPr bwMode="auto">
            <a:xfrm>
              <a:off x="5194" y="609"/>
              <a:ext cx="1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m</a:t>
              </a:r>
              <a:endParaRPr lang="en-US"/>
            </a:p>
          </p:txBody>
        </p:sp>
        <p:sp>
          <p:nvSpPr>
            <p:cNvPr id="52247" name="Rectangle 176"/>
            <p:cNvSpPr>
              <a:spLocks noChangeArrowheads="1"/>
            </p:cNvSpPr>
            <p:nvPr/>
          </p:nvSpPr>
          <p:spPr bwMode="auto">
            <a:xfrm>
              <a:off x="5288" y="60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a</a:t>
              </a:r>
              <a:endParaRPr lang="en-US"/>
            </a:p>
          </p:txBody>
        </p:sp>
        <p:grpSp>
          <p:nvGrpSpPr>
            <p:cNvPr id="52248" name="Group 209"/>
            <p:cNvGrpSpPr>
              <a:grpSpLocks/>
            </p:cNvGrpSpPr>
            <p:nvPr/>
          </p:nvGrpSpPr>
          <p:grpSpPr bwMode="auto">
            <a:xfrm>
              <a:off x="4694" y="1273"/>
              <a:ext cx="686" cy="654"/>
              <a:chOff x="4694" y="1273"/>
              <a:chExt cx="686" cy="654"/>
            </a:xfrm>
          </p:grpSpPr>
          <p:sp>
            <p:nvSpPr>
              <p:cNvPr id="52433" name="Rectangle 177"/>
              <p:cNvSpPr>
                <a:spLocks noChangeArrowheads="1"/>
              </p:cNvSpPr>
              <p:nvPr/>
            </p:nvSpPr>
            <p:spPr bwMode="auto">
              <a:xfrm>
                <a:off x="4694" y="1447"/>
                <a:ext cx="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t</a:t>
                </a:r>
                <a:endParaRPr lang="en-US"/>
              </a:p>
            </p:txBody>
          </p:sp>
          <p:sp>
            <p:nvSpPr>
              <p:cNvPr id="52434" name="Rectangle 178"/>
              <p:cNvSpPr>
                <a:spLocks noChangeArrowheads="1"/>
              </p:cNvSpPr>
              <p:nvPr/>
            </p:nvSpPr>
            <p:spPr bwMode="auto">
              <a:xfrm>
                <a:off x="4746" y="1447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435" name="Rectangle 179"/>
              <p:cNvSpPr>
                <a:spLocks noChangeArrowheads="1"/>
              </p:cNvSpPr>
              <p:nvPr/>
            </p:nvSpPr>
            <p:spPr bwMode="auto">
              <a:xfrm>
                <a:off x="4792" y="144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436" name="Rectangle 180"/>
              <p:cNvSpPr>
                <a:spLocks noChangeArrowheads="1"/>
              </p:cNvSpPr>
              <p:nvPr/>
            </p:nvSpPr>
            <p:spPr bwMode="auto">
              <a:xfrm>
                <a:off x="4854" y="144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437" name="Rectangle 181"/>
              <p:cNvSpPr>
                <a:spLocks noChangeArrowheads="1"/>
              </p:cNvSpPr>
              <p:nvPr/>
            </p:nvSpPr>
            <p:spPr bwMode="auto">
              <a:xfrm>
                <a:off x="4914" y="1447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n-US"/>
              </a:p>
            </p:txBody>
          </p:sp>
          <p:sp>
            <p:nvSpPr>
              <p:cNvPr id="52438" name="Rectangle 182"/>
              <p:cNvSpPr>
                <a:spLocks noChangeArrowheads="1"/>
              </p:cNvSpPr>
              <p:nvPr/>
            </p:nvSpPr>
            <p:spPr bwMode="auto">
              <a:xfrm>
                <a:off x="4978" y="144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39" name="Rectangle 183"/>
              <p:cNvSpPr>
                <a:spLocks noChangeArrowheads="1"/>
              </p:cNvSpPr>
              <p:nvPr/>
            </p:nvSpPr>
            <p:spPr bwMode="auto">
              <a:xfrm>
                <a:off x="5042" y="1447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440" name="Rectangle 184"/>
              <p:cNvSpPr>
                <a:spLocks noChangeArrowheads="1"/>
              </p:cNvSpPr>
              <p:nvPr/>
            </p:nvSpPr>
            <p:spPr bwMode="auto">
              <a:xfrm>
                <a:off x="5074" y="1447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d</a:t>
                </a:r>
                <a:endParaRPr lang="en-US"/>
              </a:p>
            </p:txBody>
          </p:sp>
          <p:sp>
            <p:nvSpPr>
              <p:cNvPr id="52441" name="Rectangle 185"/>
              <p:cNvSpPr>
                <a:spLocks noChangeArrowheads="1"/>
              </p:cNvSpPr>
              <p:nvPr/>
            </p:nvSpPr>
            <p:spPr bwMode="auto">
              <a:xfrm>
                <a:off x="5140" y="144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442" name="Rectangle 186"/>
              <p:cNvSpPr>
                <a:spLocks noChangeArrowheads="1"/>
              </p:cNvSpPr>
              <p:nvPr/>
            </p:nvSpPr>
            <p:spPr bwMode="auto">
              <a:xfrm>
                <a:off x="4694" y="1273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v</a:t>
                </a:r>
                <a:endParaRPr lang="en-US"/>
              </a:p>
            </p:txBody>
          </p:sp>
          <p:sp>
            <p:nvSpPr>
              <p:cNvPr id="52443" name="Rectangle 187"/>
              <p:cNvSpPr>
                <a:spLocks noChangeArrowheads="1"/>
              </p:cNvSpPr>
              <p:nvPr/>
            </p:nvSpPr>
            <p:spPr bwMode="auto">
              <a:xfrm>
                <a:off x="4758" y="1273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44" name="Rectangle 188"/>
              <p:cNvSpPr>
                <a:spLocks noChangeArrowheads="1"/>
              </p:cNvSpPr>
              <p:nvPr/>
            </p:nvSpPr>
            <p:spPr bwMode="auto">
              <a:xfrm>
                <a:off x="4822" y="1273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445" name="Rectangle 189"/>
              <p:cNvSpPr>
                <a:spLocks noChangeArrowheads="1"/>
              </p:cNvSpPr>
              <p:nvPr/>
            </p:nvSpPr>
            <p:spPr bwMode="auto">
              <a:xfrm>
                <a:off x="4880" y="1273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446" name="Rectangle 190"/>
              <p:cNvSpPr>
                <a:spLocks noChangeArrowheads="1"/>
              </p:cNvSpPr>
              <p:nvPr/>
            </p:nvSpPr>
            <p:spPr bwMode="auto">
              <a:xfrm>
                <a:off x="4938" y="1273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47" name="Rectangle 191"/>
              <p:cNvSpPr>
                <a:spLocks noChangeArrowheads="1"/>
              </p:cNvSpPr>
              <p:nvPr/>
            </p:nvSpPr>
            <p:spPr bwMode="auto">
              <a:xfrm>
                <a:off x="5002" y="1273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l</a:t>
                </a:r>
                <a:endParaRPr lang="en-US"/>
              </a:p>
            </p:txBody>
          </p:sp>
          <p:sp>
            <p:nvSpPr>
              <p:cNvPr id="52448" name="Rectangle 192"/>
              <p:cNvSpPr>
                <a:spLocks noChangeArrowheads="1"/>
              </p:cNvSpPr>
              <p:nvPr/>
            </p:nvSpPr>
            <p:spPr bwMode="auto">
              <a:xfrm>
                <a:off x="5034" y="1273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449" name="Rectangle 193"/>
              <p:cNvSpPr>
                <a:spLocks noChangeArrowheads="1"/>
              </p:cNvSpPr>
              <p:nvPr/>
            </p:nvSpPr>
            <p:spPr bwMode="auto">
              <a:xfrm>
                <a:off x="4694" y="1619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p</a:t>
                </a:r>
                <a:endParaRPr lang="en-US"/>
              </a:p>
            </p:txBody>
          </p:sp>
          <p:sp>
            <p:nvSpPr>
              <p:cNvPr id="52450" name="Rectangle 194"/>
              <p:cNvSpPr>
                <a:spLocks noChangeArrowheads="1"/>
              </p:cNvSpPr>
              <p:nvPr/>
            </p:nvSpPr>
            <p:spPr bwMode="auto">
              <a:xfrm>
                <a:off x="4760" y="1619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451" name="Rectangle 195"/>
              <p:cNvSpPr>
                <a:spLocks noChangeArrowheads="1"/>
              </p:cNvSpPr>
              <p:nvPr/>
            </p:nvSpPr>
            <p:spPr bwMode="auto">
              <a:xfrm>
                <a:off x="4822" y="1619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452" name="Rectangle 196"/>
              <p:cNvSpPr>
                <a:spLocks noChangeArrowheads="1"/>
              </p:cNvSpPr>
              <p:nvPr/>
            </p:nvSpPr>
            <p:spPr bwMode="auto">
              <a:xfrm>
                <a:off x="4868" y="1619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53" name="Rectangle 197"/>
              <p:cNvSpPr>
                <a:spLocks noChangeArrowheads="1"/>
              </p:cNvSpPr>
              <p:nvPr/>
            </p:nvSpPr>
            <p:spPr bwMode="auto">
              <a:xfrm>
                <a:off x="4932" y="1619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n</a:t>
                </a:r>
                <a:endParaRPr lang="en-US"/>
              </a:p>
            </p:txBody>
          </p:sp>
          <p:sp>
            <p:nvSpPr>
              <p:cNvPr id="52454" name="Rectangle 198"/>
              <p:cNvSpPr>
                <a:spLocks noChangeArrowheads="1"/>
              </p:cNvSpPr>
              <p:nvPr/>
            </p:nvSpPr>
            <p:spPr bwMode="auto">
              <a:xfrm>
                <a:off x="4996" y="1619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455" name="Rectangle 199"/>
              <p:cNvSpPr>
                <a:spLocks noChangeArrowheads="1"/>
              </p:cNvSpPr>
              <p:nvPr/>
            </p:nvSpPr>
            <p:spPr bwMode="auto">
              <a:xfrm>
                <a:off x="5058" y="1619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n-US"/>
              </a:p>
            </p:txBody>
          </p:sp>
          <p:sp>
            <p:nvSpPr>
              <p:cNvPr id="52456" name="Rectangle 200"/>
              <p:cNvSpPr>
                <a:spLocks noChangeArrowheads="1"/>
              </p:cNvSpPr>
              <p:nvPr/>
            </p:nvSpPr>
            <p:spPr bwMode="auto">
              <a:xfrm>
                <a:off x="5122" y="1619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y</a:t>
                </a:r>
                <a:endParaRPr lang="en-US"/>
              </a:p>
            </p:txBody>
          </p:sp>
          <p:sp>
            <p:nvSpPr>
              <p:cNvPr id="52457" name="Rectangle 201"/>
              <p:cNvSpPr>
                <a:spLocks noChangeArrowheads="1"/>
              </p:cNvSpPr>
              <p:nvPr/>
            </p:nvSpPr>
            <p:spPr bwMode="auto">
              <a:xfrm>
                <a:off x="5186" y="1619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458" name="Rectangle 202"/>
              <p:cNvSpPr>
                <a:spLocks noChangeArrowheads="1"/>
              </p:cNvSpPr>
              <p:nvPr/>
            </p:nvSpPr>
            <p:spPr bwMode="auto">
              <a:xfrm>
                <a:off x="5280" y="1619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459" name="Rectangle 203"/>
              <p:cNvSpPr>
                <a:spLocks noChangeArrowheads="1"/>
              </p:cNvSpPr>
              <p:nvPr/>
            </p:nvSpPr>
            <p:spPr bwMode="auto">
              <a:xfrm>
                <a:off x="4694" y="1793"/>
                <a:ext cx="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f</a:t>
                </a:r>
                <a:endParaRPr lang="en-US"/>
              </a:p>
            </p:txBody>
          </p:sp>
          <p:sp>
            <p:nvSpPr>
              <p:cNvPr id="52460" name="Rectangle 204"/>
              <p:cNvSpPr>
                <a:spLocks noChangeArrowheads="1"/>
              </p:cNvSpPr>
              <p:nvPr/>
            </p:nvSpPr>
            <p:spPr bwMode="auto">
              <a:xfrm>
                <a:off x="4740" y="1793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461" name="Rectangle 205"/>
              <p:cNvSpPr>
                <a:spLocks noChangeArrowheads="1"/>
              </p:cNvSpPr>
              <p:nvPr/>
            </p:nvSpPr>
            <p:spPr bwMode="auto">
              <a:xfrm>
                <a:off x="4772" y="1793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b</a:t>
                </a:r>
                <a:endParaRPr lang="en-US"/>
              </a:p>
            </p:txBody>
          </p:sp>
          <p:sp>
            <p:nvSpPr>
              <p:cNvPr id="52462" name="Rectangle 206"/>
              <p:cNvSpPr>
                <a:spLocks noChangeArrowheads="1"/>
              </p:cNvSpPr>
              <p:nvPr/>
            </p:nvSpPr>
            <p:spPr bwMode="auto">
              <a:xfrm>
                <a:off x="4840" y="1793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63" name="Rectangle 207"/>
              <p:cNvSpPr>
                <a:spLocks noChangeArrowheads="1"/>
              </p:cNvSpPr>
              <p:nvPr/>
            </p:nvSpPr>
            <p:spPr bwMode="auto">
              <a:xfrm>
                <a:off x="4904" y="1793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464" name="Rectangle 208"/>
              <p:cNvSpPr>
                <a:spLocks noChangeArrowheads="1"/>
              </p:cNvSpPr>
              <p:nvPr/>
            </p:nvSpPr>
            <p:spPr bwMode="auto">
              <a:xfrm>
                <a:off x="4950" y="1793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</p:grpSp>
        <p:grpSp>
          <p:nvGrpSpPr>
            <p:cNvPr id="52249" name="Group 259"/>
            <p:cNvGrpSpPr>
              <a:grpSpLocks/>
            </p:cNvGrpSpPr>
            <p:nvPr/>
          </p:nvGrpSpPr>
          <p:grpSpPr bwMode="auto">
            <a:xfrm>
              <a:off x="4702" y="2201"/>
              <a:ext cx="1132" cy="718"/>
              <a:chOff x="4702" y="2201"/>
              <a:chExt cx="1132" cy="718"/>
            </a:xfrm>
          </p:grpSpPr>
          <p:sp>
            <p:nvSpPr>
              <p:cNvPr id="52384" name="Rectangle 210"/>
              <p:cNvSpPr>
                <a:spLocks noChangeArrowheads="1"/>
              </p:cNvSpPr>
              <p:nvPr/>
            </p:nvSpPr>
            <p:spPr bwMode="auto">
              <a:xfrm>
                <a:off x="4702" y="220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385" name="Rectangle 211"/>
              <p:cNvSpPr>
                <a:spLocks noChangeArrowheads="1"/>
              </p:cNvSpPr>
              <p:nvPr/>
            </p:nvSpPr>
            <p:spPr bwMode="auto">
              <a:xfrm>
                <a:off x="4752" y="2201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386" name="Rectangle 212"/>
              <p:cNvSpPr>
                <a:spLocks noChangeArrowheads="1"/>
              </p:cNvSpPr>
              <p:nvPr/>
            </p:nvSpPr>
            <p:spPr bwMode="auto">
              <a:xfrm>
                <a:off x="4778" y="220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387" name="Rectangle 213"/>
              <p:cNvSpPr>
                <a:spLocks noChangeArrowheads="1"/>
              </p:cNvSpPr>
              <p:nvPr/>
            </p:nvSpPr>
            <p:spPr bwMode="auto">
              <a:xfrm>
                <a:off x="4834" y="220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v</a:t>
                </a:r>
                <a:endParaRPr lang="en-US"/>
              </a:p>
            </p:txBody>
          </p:sp>
          <p:sp>
            <p:nvSpPr>
              <p:cNvPr id="52388" name="Rectangle 214"/>
              <p:cNvSpPr>
                <a:spLocks noChangeArrowheads="1"/>
              </p:cNvSpPr>
              <p:nvPr/>
            </p:nvSpPr>
            <p:spPr bwMode="auto">
              <a:xfrm>
                <a:off x="4890" y="220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389" name="Rectangle 215"/>
              <p:cNvSpPr>
                <a:spLocks noChangeArrowheads="1"/>
              </p:cNvSpPr>
              <p:nvPr/>
            </p:nvSpPr>
            <p:spPr bwMode="auto">
              <a:xfrm>
                <a:off x="4948" y="2201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 </a:t>
                </a:r>
                <a:endParaRPr lang="en-US"/>
              </a:p>
            </p:txBody>
          </p:sp>
          <p:sp>
            <p:nvSpPr>
              <p:cNvPr id="52390" name="Rectangle 216"/>
              <p:cNvSpPr>
                <a:spLocks noChangeArrowheads="1"/>
              </p:cNvSpPr>
              <p:nvPr/>
            </p:nvSpPr>
            <p:spPr bwMode="auto">
              <a:xfrm>
                <a:off x="5036" y="2201"/>
                <a:ext cx="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t</a:t>
                </a:r>
                <a:endParaRPr lang="en-US"/>
              </a:p>
            </p:txBody>
          </p:sp>
          <p:sp>
            <p:nvSpPr>
              <p:cNvPr id="52391" name="Rectangle 217"/>
              <p:cNvSpPr>
                <a:spLocks noChangeArrowheads="1"/>
              </p:cNvSpPr>
              <p:nvPr/>
            </p:nvSpPr>
            <p:spPr bwMode="auto">
              <a:xfrm>
                <a:off x="5080" y="220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u</a:t>
                </a:r>
                <a:endParaRPr lang="en-US"/>
              </a:p>
            </p:txBody>
          </p:sp>
          <p:sp>
            <p:nvSpPr>
              <p:cNvPr id="52392" name="Rectangle 218"/>
              <p:cNvSpPr>
                <a:spLocks noChangeArrowheads="1"/>
              </p:cNvSpPr>
              <p:nvPr/>
            </p:nvSpPr>
            <p:spPr bwMode="auto">
              <a:xfrm>
                <a:off x="5138" y="220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b</a:t>
                </a:r>
                <a:endParaRPr lang="en-US"/>
              </a:p>
            </p:txBody>
          </p:sp>
          <p:sp>
            <p:nvSpPr>
              <p:cNvPr id="52393" name="Rectangle 219"/>
              <p:cNvSpPr>
                <a:spLocks noChangeArrowheads="1"/>
              </p:cNvSpPr>
              <p:nvPr/>
            </p:nvSpPr>
            <p:spPr bwMode="auto">
              <a:xfrm>
                <a:off x="5200" y="220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394" name="Rectangle 220"/>
              <p:cNvSpPr>
                <a:spLocks noChangeArrowheads="1"/>
              </p:cNvSpPr>
              <p:nvPr/>
            </p:nvSpPr>
            <p:spPr bwMode="auto">
              <a:xfrm>
                <a:off x="5256" y="2201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 </a:t>
                </a:r>
                <a:endParaRPr lang="en-US"/>
              </a:p>
            </p:txBody>
          </p:sp>
          <p:sp>
            <p:nvSpPr>
              <p:cNvPr id="52395" name="Rectangle 221"/>
              <p:cNvSpPr>
                <a:spLocks noChangeArrowheads="1"/>
              </p:cNvSpPr>
              <p:nvPr/>
            </p:nvSpPr>
            <p:spPr bwMode="auto">
              <a:xfrm>
                <a:off x="5344" y="2201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396" name="Rectangle 222"/>
              <p:cNvSpPr>
                <a:spLocks noChangeArrowheads="1"/>
              </p:cNvSpPr>
              <p:nvPr/>
            </p:nvSpPr>
            <p:spPr bwMode="auto">
              <a:xfrm>
                <a:off x="5432" y="220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397" name="Rectangle 223"/>
              <p:cNvSpPr>
                <a:spLocks noChangeArrowheads="1"/>
              </p:cNvSpPr>
              <p:nvPr/>
            </p:nvSpPr>
            <p:spPr bwMode="auto">
              <a:xfrm>
                <a:off x="5490" y="2201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398" name="Rectangle 224"/>
              <p:cNvSpPr>
                <a:spLocks noChangeArrowheads="1"/>
              </p:cNvSpPr>
              <p:nvPr/>
            </p:nvSpPr>
            <p:spPr bwMode="auto">
              <a:xfrm>
                <a:off x="5578" y="220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b</a:t>
                </a:r>
                <a:endParaRPr lang="en-US"/>
              </a:p>
            </p:txBody>
          </p:sp>
          <p:sp>
            <p:nvSpPr>
              <p:cNvPr id="52399" name="Rectangle 225"/>
              <p:cNvSpPr>
                <a:spLocks noChangeArrowheads="1"/>
              </p:cNvSpPr>
              <p:nvPr/>
            </p:nvSpPr>
            <p:spPr bwMode="auto">
              <a:xfrm>
                <a:off x="5638" y="220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00" name="Rectangle 226"/>
              <p:cNvSpPr>
                <a:spLocks noChangeArrowheads="1"/>
              </p:cNvSpPr>
              <p:nvPr/>
            </p:nvSpPr>
            <p:spPr bwMode="auto">
              <a:xfrm>
                <a:off x="5696" y="2201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401" name="Rectangle 227"/>
              <p:cNvSpPr>
                <a:spLocks noChangeArrowheads="1"/>
              </p:cNvSpPr>
              <p:nvPr/>
            </p:nvSpPr>
            <p:spPr bwMode="auto">
              <a:xfrm>
                <a:off x="5734" y="220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402" name="Rectangle 228"/>
              <p:cNvSpPr>
                <a:spLocks noChangeArrowheads="1"/>
              </p:cNvSpPr>
              <p:nvPr/>
            </p:nvSpPr>
            <p:spPr bwMode="auto">
              <a:xfrm>
                <a:off x="4702" y="239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403" name="Rectangle 229"/>
              <p:cNvSpPr>
                <a:spLocks noChangeArrowheads="1"/>
              </p:cNvSpPr>
              <p:nvPr/>
            </p:nvSpPr>
            <p:spPr bwMode="auto">
              <a:xfrm>
                <a:off x="4758" y="239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n-US"/>
              </a:p>
            </p:txBody>
          </p:sp>
          <p:sp>
            <p:nvSpPr>
              <p:cNvPr id="52404" name="Rectangle 230"/>
              <p:cNvSpPr>
                <a:spLocks noChangeArrowheads="1"/>
              </p:cNvSpPr>
              <p:nvPr/>
            </p:nvSpPr>
            <p:spPr bwMode="auto">
              <a:xfrm>
                <a:off x="4818" y="2395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405" name="Rectangle 231"/>
              <p:cNvSpPr>
                <a:spLocks noChangeArrowheads="1"/>
              </p:cNvSpPr>
              <p:nvPr/>
            </p:nvSpPr>
            <p:spPr bwMode="auto">
              <a:xfrm>
                <a:off x="4906" y="239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p</a:t>
                </a:r>
                <a:endParaRPr lang="en-US"/>
              </a:p>
            </p:txBody>
          </p:sp>
          <p:sp>
            <p:nvSpPr>
              <p:cNvPr id="52406" name="Rectangle 232"/>
              <p:cNvSpPr>
                <a:spLocks noChangeArrowheads="1"/>
              </p:cNvSpPr>
              <p:nvPr/>
            </p:nvSpPr>
            <p:spPr bwMode="auto">
              <a:xfrm>
                <a:off x="4968" y="239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407" name="Rectangle 233"/>
              <p:cNvSpPr>
                <a:spLocks noChangeArrowheads="1"/>
              </p:cNvSpPr>
              <p:nvPr/>
            </p:nvSpPr>
            <p:spPr bwMode="auto">
              <a:xfrm>
                <a:off x="5022" y="239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n</a:t>
                </a:r>
                <a:endParaRPr lang="en-US"/>
              </a:p>
            </p:txBody>
          </p:sp>
          <p:sp>
            <p:nvSpPr>
              <p:cNvPr id="52408" name="Rectangle 234"/>
              <p:cNvSpPr>
                <a:spLocks noChangeArrowheads="1"/>
              </p:cNvSpPr>
              <p:nvPr/>
            </p:nvSpPr>
            <p:spPr bwMode="auto">
              <a:xfrm>
                <a:off x="5082" y="239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409" name="Rectangle 235"/>
              <p:cNvSpPr>
                <a:spLocks noChangeArrowheads="1"/>
              </p:cNvSpPr>
              <p:nvPr/>
            </p:nvSpPr>
            <p:spPr bwMode="auto">
              <a:xfrm>
                <a:off x="5106" y="239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o</a:t>
                </a:r>
                <a:endParaRPr lang="en-US"/>
              </a:p>
            </p:txBody>
          </p:sp>
          <p:sp>
            <p:nvSpPr>
              <p:cNvPr id="52410" name="Rectangle 236"/>
              <p:cNvSpPr>
                <a:spLocks noChangeArrowheads="1"/>
              </p:cNvSpPr>
              <p:nvPr/>
            </p:nvSpPr>
            <p:spPr bwMode="auto">
              <a:xfrm>
                <a:off x="5168" y="239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n</a:t>
                </a:r>
                <a:endParaRPr lang="en-US"/>
              </a:p>
            </p:txBody>
          </p:sp>
          <p:sp>
            <p:nvSpPr>
              <p:cNvPr id="52411" name="Rectangle 237"/>
              <p:cNvSpPr>
                <a:spLocks noChangeArrowheads="1"/>
              </p:cNvSpPr>
              <p:nvPr/>
            </p:nvSpPr>
            <p:spPr bwMode="auto">
              <a:xfrm>
                <a:off x="5226" y="239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 </a:t>
                </a:r>
                <a:endParaRPr lang="en-US"/>
              </a:p>
            </p:txBody>
          </p:sp>
          <p:sp>
            <p:nvSpPr>
              <p:cNvPr id="52412" name="Rectangle 238"/>
              <p:cNvSpPr>
                <a:spLocks noChangeArrowheads="1"/>
              </p:cNvSpPr>
              <p:nvPr/>
            </p:nvSpPr>
            <p:spPr bwMode="auto">
              <a:xfrm>
                <a:off x="5342" y="239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413" name="Rectangle 239"/>
              <p:cNvSpPr>
                <a:spLocks noChangeArrowheads="1"/>
              </p:cNvSpPr>
              <p:nvPr/>
            </p:nvSpPr>
            <p:spPr bwMode="auto">
              <a:xfrm>
                <a:off x="5396" y="239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14" name="Rectangle 240"/>
              <p:cNvSpPr>
                <a:spLocks noChangeArrowheads="1"/>
              </p:cNvSpPr>
              <p:nvPr/>
            </p:nvSpPr>
            <p:spPr bwMode="auto">
              <a:xfrm>
                <a:off x="5454" y="239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l</a:t>
                </a:r>
                <a:endParaRPr lang="en-US"/>
              </a:p>
            </p:txBody>
          </p:sp>
          <p:sp>
            <p:nvSpPr>
              <p:cNvPr id="52415" name="Rectangle 241"/>
              <p:cNvSpPr>
                <a:spLocks noChangeArrowheads="1"/>
              </p:cNvSpPr>
              <p:nvPr/>
            </p:nvSpPr>
            <p:spPr bwMode="auto">
              <a:xfrm>
                <a:off x="5480" y="239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l</a:t>
                </a:r>
                <a:endParaRPr lang="en-US"/>
              </a:p>
            </p:txBody>
          </p:sp>
          <p:sp>
            <p:nvSpPr>
              <p:cNvPr id="52416" name="Rectangle 242"/>
              <p:cNvSpPr>
                <a:spLocks noChangeArrowheads="1"/>
              </p:cNvSpPr>
              <p:nvPr/>
            </p:nvSpPr>
            <p:spPr bwMode="auto">
              <a:xfrm>
                <a:off x="5504" y="239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417" name="Rectangle 243"/>
              <p:cNvSpPr>
                <a:spLocks noChangeArrowheads="1"/>
              </p:cNvSpPr>
              <p:nvPr/>
            </p:nvSpPr>
            <p:spPr bwMode="auto">
              <a:xfrm>
                <a:off x="4702" y="259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p</a:t>
                </a:r>
                <a:endParaRPr lang="en-US"/>
              </a:p>
            </p:txBody>
          </p:sp>
          <p:sp>
            <p:nvSpPr>
              <p:cNvPr id="52418" name="Rectangle 244"/>
              <p:cNvSpPr>
                <a:spLocks noChangeArrowheads="1"/>
              </p:cNvSpPr>
              <p:nvPr/>
            </p:nvSpPr>
            <p:spPr bwMode="auto">
              <a:xfrm>
                <a:off x="4768" y="259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419" name="Rectangle 245"/>
              <p:cNvSpPr>
                <a:spLocks noChangeArrowheads="1"/>
              </p:cNvSpPr>
              <p:nvPr/>
            </p:nvSpPr>
            <p:spPr bwMode="auto">
              <a:xfrm>
                <a:off x="4830" y="2591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420" name="Rectangle 246"/>
              <p:cNvSpPr>
                <a:spLocks noChangeArrowheads="1"/>
              </p:cNvSpPr>
              <p:nvPr/>
            </p:nvSpPr>
            <p:spPr bwMode="auto">
              <a:xfrm>
                <a:off x="4876" y="259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21" name="Rectangle 247"/>
              <p:cNvSpPr>
                <a:spLocks noChangeArrowheads="1"/>
              </p:cNvSpPr>
              <p:nvPr/>
            </p:nvSpPr>
            <p:spPr bwMode="auto">
              <a:xfrm>
                <a:off x="4940" y="259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n</a:t>
                </a:r>
                <a:endParaRPr lang="en-US"/>
              </a:p>
            </p:txBody>
          </p:sp>
          <p:sp>
            <p:nvSpPr>
              <p:cNvPr id="52422" name="Rectangle 248"/>
              <p:cNvSpPr>
                <a:spLocks noChangeArrowheads="1"/>
              </p:cNvSpPr>
              <p:nvPr/>
            </p:nvSpPr>
            <p:spPr bwMode="auto">
              <a:xfrm>
                <a:off x="5004" y="259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423" name="Rectangle 249"/>
              <p:cNvSpPr>
                <a:spLocks noChangeArrowheads="1"/>
              </p:cNvSpPr>
              <p:nvPr/>
            </p:nvSpPr>
            <p:spPr bwMode="auto">
              <a:xfrm>
                <a:off x="5066" y="259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h</a:t>
                </a:r>
                <a:endParaRPr lang="en-US"/>
              </a:p>
            </p:txBody>
          </p:sp>
          <p:sp>
            <p:nvSpPr>
              <p:cNvPr id="52424" name="Rectangle 250"/>
              <p:cNvSpPr>
                <a:spLocks noChangeArrowheads="1"/>
              </p:cNvSpPr>
              <p:nvPr/>
            </p:nvSpPr>
            <p:spPr bwMode="auto">
              <a:xfrm>
                <a:off x="5130" y="259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y</a:t>
                </a:r>
                <a:endParaRPr lang="en-US"/>
              </a:p>
            </p:txBody>
          </p:sp>
          <p:sp>
            <p:nvSpPr>
              <p:cNvPr id="52425" name="Rectangle 251"/>
              <p:cNvSpPr>
                <a:spLocks noChangeArrowheads="1"/>
              </p:cNvSpPr>
              <p:nvPr/>
            </p:nvSpPr>
            <p:spPr bwMode="auto">
              <a:xfrm>
                <a:off x="5194" y="2591"/>
                <a:ext cx="13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m</a:t>
                </a:r>
                <a:endParaRPr lang="en-US"/>
              </a:p>
            </p:txBody>
          </p:sp>
          <p:sp>
            <p:nvSpPr>
              <p:cNvPr id="52426" name="Rectangle 252"/>
              <p:cNvSpPr>
                <a:spLocks noChangeArrowheads="1"/>
              </p:cNvSpPr>
              <p:nvPr/>
            </p:nvSpPr>
            <p:spPr bwMode="auto">
              <a:xfrm>
                <a:off x="5288" y="259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a</a:t>
                </a:r>
                <a:endParaRPr lang="en-US"/>
              </a:p>
            </p:txBody>
          </p:sp>
          <p:sp>
            <p:nvSpPr>
              <p:cNvPr id="52427" name="Rectangle 253"/>
              <p:cNvSpPr>
                <a:spLocks noChangeArrowheads="1"/>
              </p:cNvSpPr>
              <p:nvPr/>
            </p:nvSpPr>
            <p:spPr bwMode="auto">
              <a:xfrm>
                <a:off x="4702" y="2785"/>
                <a:ext cx="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f</a:t>
                </a:r>
                <a:endParaRPr lang="en-US"/>
              </a:p>
            </p:txBody>
          </p:sp>
          <p:sp>
            <p:nvSpPr>
              <p:cNvPr id="52428" name="Rectangle 254"/>
              <p:cNvSpPr>
                <a:spLocks noChangeArrowheads="1"/>
              </p:cNvSpPr>
              <p:nvPr/>
            </p:nvSpPr>
            <p:spPr bwMode="auto">
              <a:xfrm>
                <a:off x="4748" y="2785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429" name="Rectangle 255"/>
              <p:cNvSpPr>
                <a:spLocks noChangeArrowheads="1"/>
              </p:cNvSpPr>
              <p:nvPr/>
            </p:nvSpPr>
            <p:spPr bwMode="auto">
              <a:xfrm>
                <a:off x="4780" y="2785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b</a:t>
                </a:r>
                <a:endParaRPr lang="en-US"/>
              </a:p>
            </p:txBody>
          </p:sp>
          <p:sp>
            <p:nvSpPr>
              <p:cNvPr id="52430" name="Rectangle 256"/>
              <p:cNvSpPr>
                <a:spLocks noChangeArrowheads="1"/>
              </p:cNvSpPr>
              <p:nvPr/>
            </p:nvSpPr>
            <p:spPr bwMode="auto">
              <a:xfrm>
                <a:off x="4848" y="278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431" name="Rectangle 257"/>
              <p:cNvSpPr>
                <a:spLocks noChangeArrowheads="1"/>
              </p:cNvSpPr>
              <p:nvPr/>
            </p:nvSpPr>
            <p:spPr bwMode="auto">
              <a:xfrm>
                <a:off x="4912" y="2785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432" name="Rectangle 258"/>
              <p:cNvSpPr>
                <a:spLocks noChangeArrowheads="1"/>
              </p:cNvSpPr>
              <p:nvPr/>
            </p:nvSpPr>
            <p:spPr bwMode="auto">
              <a:xfrm>
                <a:off x="4958" y="2785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</p:grpSp>
        <p:sp>
          <p:nvSpPr>
            <p:cNvPr id="52250" name="Rectangle 260"/>
            <p:cNvSpPr>
              <a:spLocks noChangeArrowheads="1"/>
            </p:cNvSpPr>
            <p:nvPr/>
          </p:nvSpPr>
          <p:spPr bwMode="auto">
            <a:xfrm>
              <a:off x="4694" y="3089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p</a:t>
              </a:r>
              <a:endParaRPr lang="en-US"/>
            </a:p>
          </p:txBody>
        </p:sp>
        <p:sp>
          <p:nvSpPr>
            <p:cNvPr id="52251" name="Rectangle 261"/>
            <p:cNvSpPr>
              <a:spLocks noChangeArrowheads="1"/>
            </p:cNvSpPr>
            <p:nvPr/>
          </p:nvSpPr>
          <p:spPr bwMode="auto">
            <a:xfrm>
              <a:off x="4760" y="308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a</a:t>
              </a:r>
              <a:endParaRPr lang="en-US"/>
            </a:p>
          </p:txBody>
        </p:sp>
        <p:sp>
          <p:nvSpPr>
            <p:cNvPr id="52252" name="Rectangle 262"/>
            <p:cNvSpPr>
              <a:spLocks noChangeArrowheads="1"/>
            </p:cNvSpPr>
            <p:nvPr/>
          </p:nvSpPr>
          <p:spPr bwMode="auto">
            <a:xfrm>
              <a:off x="4822" y="3089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r</a:t>
              </a:r>
              <a:endParaRPr lang="en-US"/>
            </a:p>
          </p:txBody>
        </p:sp>
        <p:sp>
          <p:nvSpPr>
            <p:cNvPr id="52253" name="Rectangle 263"/>
            <p:cNvSpPr>
              <a:spLocks noChangeArrowheads="1"/>
            </p:cNvSpPr>
            <p:nvPr/>
          </p:nvSpPr>
          <p:spPr bwMode="auto">
            <a:xfrm>
              <a:off x="4868" y="308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254" name="Rectangle 264"/>
            <p:cNvSpPr>
              <a:spLocks noChangeArrowheads="1"/>
            </p:cNvSpPr>
            <p:nvPr/>
          </p:nvSpPr>
          <p:spPr bwMode="auto">
            <a:xfrm>
              <a:off x="4932" y="3089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n</a:t>
              </a:r>
              <a:endParaRPr lang="en-US"/>
            </a:p>
          </p:txBody>
        </p:sp>
        <p:sp>
          <p:nvSpPr>
            <p:cNvPr id="52255" name="Rectangle 265"/>
            <p:cNvSpPr>
              <a:spLocks noChangeArrowheads="1"/>
            </p:cNvSpPr>
            <p:nvPr/>
          </p:nvSpPr>
          <p:spPr bwMode="auto">
            <a:xfrm>
              <a:off x="4996" y="308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n-US"/>
            </a:p>
          </p:txBody>
        </p:sp>
        <p:sp>
          <p:nvSpPr>
            <p:cNvPr id="52256" name="Rectangle 266"/>
            <p:cNvSpPr>
              <a:spLocks noChangeArrowheads="1"/>
            </p:cNvSpPr>
            <p:nvPr/>
          </p:nvSpPr>
          <p:spPr bwMode="auto">
            <a:xfrm>
              <a:off x="5058" y="3089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h</a:t>
              </a:r>
              <a:endParaRPr lang="en-US"/>
            </a:p>
          </p:txBody>
        </p:sp>
        <p:sp>
          <p:nvSpPr>
            <p:cNvPr id="52257" name="Rectangle 267"/>
            <p:cNvSpPr>
              <a:spLocks noChangeArrowheads="1"/>
            </p:cNvSpPr>
            <p:nvPr/>
          </p:nvSpPr>
          <p:spPr bwMode="auto">
            <a:xfrm>
              <a:off x="5122" y="308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/>
            </a:p>
          </p:txBody>
        </p:sp>
        <p:sp>
          <p:nvSpPr>
            <p:cNvPr id="52258" name="Rectangle 268"/>
            <p:cNvSpPr>
              <a:spLocks noChangeArrowheads="1"/>
            </p:cNvSpPr>
            <p:nvPr/>
          </p:nvSpPr>
          <p:spPr bwMode="auto">
            <a:xfrm>
              <a:off x="5186" y="3089"/>
              <a:ext cx="1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m</a:t>
              </a:r>
              <a:endParaRPr lang="en-US"/>
            </a:p>
          </p:txBody>
        </p:sp>
        <p:sp>
          <p:nvSpPr>
            <p:cNvPr id="52259" name="Rectangle 269"/>
            <p:cNvSpPr>
              <a:spLocks noChangeArrowheads="1"/>
            </p:cNvSpPr>
            <p:nvPr/>
          </p:nvSpPr>
          <p:spPr bwMode="auto">
            <a:xfrm>
              <a:off x="5280" y="3089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a</a:t>
              </a:r>
              <a:endParaRPr lang="en-US"/>
            </a:p>
          </p:txBody>
        </p:sp>
        <p:sp>
          <p:nvSpPr>
            <p:cNvPr id="52260" name="Rectangle 270"/>
            <p:cNvSpPr>
              <a:spLocks noChangeArrowheads="1"/>
            </p:cNvSpPr>
            <p:nvPr/>
          </p:nvSpPr>
          <p:spPr bwMode="auto">
            <a:xfrm>
              <a:off x="4702" y="3481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n-US"/>
            </a:p>
          </p:txBody>
        </p:sp>
        <p:sp>
          <p:nvSpPr>
            <p:cNvPr id="52261" name="Rectangle 271"/>
            <p:cNvSpPr>
              <a:spLocks noChangeArrowheads="1"/>
            </p:cNvSpPr>
            <p:nvPr/>
          </p:nvSpPr>
          <p:spPr bwMode="auto">
            <a:xfrm>
              <a:off x="4762" y="3481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o</a:t>
              </a:r>
              <a:endParaRPr lang="en-US"/>
            </a:p>
          </p:txBody>
        </p:sp>
        <p:sp>
          <p:nvSpPr>
            <p:cNvPr id="52262" name="Rectangle 272"/>
            <p:cNvSpPr>
              <a:spLocks noChangeArrowheads="1"/>
            </p:cNvSpPr>
            <p:nvPr/>
          </p:nvSpPr>
          <p:spPr bwMode="auto">
            <a:xfrm>
              <a:off x="4830" y="3481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l</a:t>
              </a:r>
              <a:endParaRPr lang="en-US"/>
            </a:p>
          </p:txBody>
        </p:sp>
        <p:sp>
          <p:nvSpPr>
            <p:cNvPr id="52263" name="Rectangle 273"/>
            <p:cNvSpPr>
              <a:spLocks noChangeArrowheads="1"/>
            </p:cNvSpPr>
            <p:nvPr/>
          </p:nvSpPr>
          <p:spPr bwMode="auto">
            <a:xfrm>
              <a:off x="4860" y="3481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l</a:t>
              </a:r>
              <a:endParaRPr lang="en-US"/>
            </a:p>
          </p:txBody>
        </p:sp>
        <p:sp>
          <p:nvSpPr>
            <p:cNvPr id="52264" name="Rectangle 274"/>
            <p:cNvSpPr>
              <a:spLocks noChangeArrowheads="1"/>
            </p:cNvSpPr>
            <p:nvPr/>
          </p:nvSpPr>
          <p:spPr bwMode="auto">
            <a:xfrm>
              <a:off x="4892" y="3481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265" name="Rectangle 275"/>
            <p:cNvSpPr>
              <a:spLocks noChangeArrowheads="1"/>
            </p:cNvSpPr>
            <p:nvPr/>
          </p:nvSpPr>
          <p:spPr bwMode="auto">
            <a:xfrm>
              <a:off x="4956" y="3481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n</a:t>
              </a:r>
              <a:endParaRPr lang="en-US"/>
            </a:p>
          </p:txBody>
        </p:sp>
        <p:sp>
          <p:nvSpPr>
            <p:cNvPr id="52266" name="Rectangle 276"/>
            <p:cNvSpPr>
              <a:spLocks noChangeArrowheads="1"/>
            </p:cNvSpPr>
            <p:nvPr/>
          </p:nvSpPr>
          <p:spPr bwMode="auto">
            <a:xfrm>
              <a:off x="5020" y="3481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n-US"/>
            </a:p>
          </p:txBody>
        </p:sp>
        <p:sp>
          <p:nvSpPr>
            <p:cNvPr id="52267" name="Rectangle 277"/>
            <p:cNvSpPr>
              <a:spLocks noChangeArrowheads="1"/>
            </p:cNvSpPr>
            <p:nvPr/>
          </p:nvSpPr>
          <p:spPr bwMode="auto">
            <a:xfrm>
              <a:off x="5082" y="3481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h</a:t>
              </a:r>
              <a:endParaRPr lang="en-US"/>
            </a:p>
          </p:txBody>
        </p:sp>
        <p:sp>
          <p:nvSpPr>
            <p:cNvPr id="52268" name="Rectangle 278"/>
            <p:cNvSpPr>
              <a:spLocks noChangeArrowheads="1"/>
            </p:cNvSpPr>
            <p:nvPr/>
          </p:nvSpPr>
          <p:spPr bwMode="auto">
            <a:xfrm>
              <a:off x="5146" y="3481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/>
            </a:p>
          </p:txBody>
        </p:sp>
        <p:sp>
          <p:nvSpPr>
            <p:cNvPr id="52269" name="Rectangle 279"/>
            <p:cNvSpPr>
              <a:spLocks noChangeArrowheads="1"/>
            </p:cNvSpPr>
            <p:nvPr/>
          </p:nvSpPr>
          <p:spPr bwMode="auto">
            <a:xfrm>
              <a:off x="5210" y="3481"/>
              <a:ext cx="1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m</a:t>
              </a:r>
              <a:endParaRPr lang="en-US"/>
            </a:p>
          </p:txBody>
        </p:sp>
        <p:sp>
          <p:nvSpPr>
            <p:cNvPr id="52270" name="Rectangle 280"/>
            <p:cNvSpPr>
              <a:spLocks noChangeArrowheads="1"/>
            </p:cNvSpPr>
            <p:nvPr/>
          </p:nvSpPr>
          <p:spPr bwMode="auto">
            <a:xfrm>
              <a:off x="5304" y="3481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a</a:t>
              </a:r>
              <a:endParaRPr lang="en-US"/>
            </a:p>
          </p:txBody>
        </p:sp>
        <p:grpSp>
          <p:nvGrpSpPr>
            <p:cNvPr id="52271" name="Group 296"/>
            <p:cNvGrpSpPr>
              <a:grpSpLocks/>
            </p:cNvGrpSpPr>
            <p:nvPr/>
          </p:nvGrpSpPr>
          <p:grpSpPr bwMode="auto">
            <a:xfrm>
              <a:off x="4694" y="3881"/>
              <a:ext cx="522" cy="310"/>
              <a:chOff x="4694" y="3881"/>
              <a:chExt cx="522" cy="310"/>
            </a:xfrm>
          </p:grpSpPr>
          <p:sp>
            <p:nvSpPr>
              <p:cNvPr id="52369" name="Rectangle 281"/>
              <p:cNvSpPr>
                <a:spLocks noChangeArrowheads="1"/>
              </p:cNvSpPr>
              <p:nvPr/>
            </p:nvSpPr>
            <p:spPr bwMode="auto">
              <a:xfrm>
                <a:off x="4694" y="388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370" name="Rectangle 282"/>
              <p:cNvSpPr>
                <a:spLocks noChangeArrowheads="1"/>
              </p:cNvSpPr>
              <p:nvPr/>
            </p:nvSpPr>
            <p:spPr bwMode="auto">
              <a:xfrm>
                <a:off x="4752" y="388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c</a:t>
                </a:r>
                <a:endParaRPr lang="en-US"/>
              </a:p>
            </p:txBody>
          </p:sp>
          <p:sp>
            <p:nvSpPr>
              <p:cNvPr id="52371" name="Rectangle 283"/>
              <p:cNvSpPr>
                <a:spLocks noChangeArrowheads="1"/>
              </p:cNvSpPr>
              <p:nvPr/>
            </p:nvSpPr>
            <p:spPr bwMode="auto">
              <a:xfrm>
                <a:off x="4812" y="3881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l</a:t>
                </a:r>
                <a:endParaRPr lang="en-US"/>
              </a:p>
            </p:txBody>
          </p:sp>
          <p:sp>
            <p:nvSpPr>
              <p:cNvPr id="52372" name="Rectangle 284"/>
              <p:cNvSpPr>
                <a:spLocks noChangeArrowheads="1"/>
              </p:cNvSpPr>
              <p:nvPr/>
            </p:nvSpPr>
            <p:spPr bwMode="auto">
              <a:xfrm>
                <a:off x="4844" y="388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373" name="Rectangle 285"/>
              <p:cNvSpPr>
                <a:spLocks noChangeArrowheads="1"/>
              </p:cNvSpPr>
              <p:nvPr/>
            </p:nvSpPr>
            <p:spPr bwMode="auto">
              <a:xfrm>
                <a:off x="4908" y="3881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374" name="Rectangle 286"/>
              <p:cNvSpPr>
                <a:spLocks noChangeArrowheads="1"/>
              </p:cNvSpPr>
              <p:nvPr/>
            </p:nvSpPr>
            <p:spPr bwMode="auto">
              <a:xfrm>
                <a:off x="4954" y="388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375" name="Rectangle 287"/>
              <p:cNvSpPr>
                <a:spLocks noChangeArrowheads="1"/>
              </p:cNvSpPr>
              <p:nvPr/>
            </p:nvSpPr>
            <p:spPr bwMode="auto">
              <a:xfrm>
                <a:off x="5018" y="3881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376" name="Rectangle 288"/>
              <p:cNvSpPr>
                <a:spLocks noChangeArrowheads="1"/>
              </p:cNvSpPr>
              <p:nvPr/>
            </p:nvSpPr>
            <p:spPr bwMode="auto">
              <a:xfrm>
                <a:off x="5050" y="3881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d</a:t>
                </a:r>
                <a:endParaRPr lang="en-US"/>
              </a:p>
            </p:txBody>
          </p:sp>
          <p:sp>
            <p:nvSpPr>
              <p:cNvPr id="52377" name="Rectangle 289"/>
              <p:cNvSpPr>
                <a:spLocks noChangeArrowheads="1"/>
              </p:cNvSpPr>
              <p:nvPr/>
            </p:nvSpPr>
            <p:spPr bwMode="auto">
              <a:xfrm>
                <a:off x="5116" y="3881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  <p:sp>
            <p:nvSpPr>
              <p:cNvPr id="52378" name="Rectangle 290"/>
              <p:cNvSpPr>
                <a:spLocks noChangeArrowheads="1"/>
              </p:cNvSpPr>
              <p:nvPr/>
            </p:nvSpPr>
            <p:spPr bwMode="auto">
              <a:xfrm>
                <a:off x="4694" y="4057"/>
                <a:ext cx="7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f</a:t>
                </a:r>
                <a:endParaRPr lang="en-US"/>
              </a:p>
            </p:txBody>
          </p:sp>
          <p:sp>
            <p:nvSpPr>
              <p:cNvPr id="52379" name="Rectangle 291"/>
              <p:cNvSpPr>
                <a:spLocks noChangeArrowheads="1"/>
              </p:cNvSpPr>
              <p:nvPr/>
            </p:nvSpPr>
            <p:spPr bwMode="auto">
              <a:xfrm>
                <a:off x="4740" y="4057"/>
                <a:ext cx="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i</a:t>
                </a:r>
                <a:endParaRPr lang="en-US"/>
              </a:p>
            </p:txBody>
          </p:sp>
          <p:sp>
            <p:nvSpPr>
              <p:cNvPr id="52380" name="Rectangle 292"/>
              <p:cNvSpPr>
                <a:spLocks noChangeArrowheads="1"/>
              </p:cNvSpPr>
              <p:nvPr/>
            </p:nvSpPr>
            <p:spPr bwMode="auto">
              <a:xfrm>
                <a:off x="4772" y="4057"/>
                <a:ext cx="10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b</a:t>
                </a:r>
                <a:endParaRPr lang="en-US"/>
              </a:p>
            </p:txBody>
          </p:sp>
          <p:sp>
            <p:nvSpPr>
              <p:cNvPr id="52381" name="Rectangle 293"/>
              <p:cNvSpPr>
                <a:spLocks noChangeArrowheads="1"/>
              </p:cNvSpPr>
              <p:nvPr/>
            </p:nvSpPr>
            <p:spPr bwMode="auto">
              <a:xfrm>
                <a:off x="4840" y="405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endParaRPr lang="en-US"/>
              </a:p>
            </p:txBody>
          </p:sp>
          <p:sp>
            <p:nvSpPr>
              <p:cNvPr id="52382" name="Rectangle 294"/>
              <p:cNvSpPr>
                <a:spLocks noChangeArrowheads="1"/>
              </p:cNvSpPr>
              <p:nvPr/>
            </p:nvSpPr>
            <p:spPr bwMode="auto">
              <a:xfrm>
                <a:off x="4904" y="4057"/>
                <a:ext cx="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r</a:t>
                </a:r>
                <a:endParaRPr lang="en-US"/>
              </a:p>
            </p:txBody>
          </p:sp>
          <p:sp>
            <p:nvSpPr>
              <p:cNvPr id="52383" name="Rectangle 295"/>
              <p:cNvSpPr>
                <a:spLocks noChangeArrowheads="1"/>
              </p:cNvSpPr>
              <p:nvPr/>
            </p:nvSpPr>
            <p:spPr bwMode="auto">
              <a:xfrm>
                <a:off x="4950" y="4057"/>
                <a:ext cx="10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  <a:latin typeface="Geneva" charset="0"/>
                  </a:rPr>
                  <a:t>s</a:t>
                </a:r>
                <a:endParaRPr lang="en-US"/>
              </a:p>
            </p:txBody>
          </p:sp>
        </p:grpSp>
        <p:sp>
          <p:nvSpPr>
            <p:cNvPr id="52272" name="Line 297"/>
            <p:cNvSpPr>
              <a:spLocks noChangeShapeType="1"/>
            </p:cNvSpPr>
            <p:nvPr/>
          </p:nvSpPr>
          <p:spPr bwMode="auto">
            <a:xfrm>
              <a:off x="4300" y="483"/>
              <a:ext cx="368" cy="184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Line 298"/>
            <p:cNvSpPr>
              <a:spLocks noChangeShapeType="1"/>
            </p:cNvSpPr>
            <p:nvPr/>
          </p:nvSpPr>
          <p:spPr bwMode="auto">
            <a:xfrm flipV="1">
              <a:off x="4364" y="699"/>
              <a:ext cx="296" cy="16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Line 299"/>
            <p:cNvSpPr>
              <a:spLocks noChangeShapeType="1"/>
            </p:cNvSpPr>
            <p:nvPr/>
          </p:nvSpPr>
          <p:spPr bwMode="auto">
            <a:xfrm flipH="1">
              <a:off x="4324" y="1355"/>
              <a:ext cx="368" cy="24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300"/>
            <p:cNvSpPr>
              <a:spLocks noChangeShapeType="1"/>
            </p:cNvSpPr>
            <p:nvPr/>
          </p:nvSpPr>
          <p:spPr bwMode="auto">
            <a:xfrm flipH="1">
              <a:off x="4308" y="1531"/>
              <a:ext cx="408" cy="128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Line 301"/>
            <p:cNvSpPr>
              <a:spLocks noChangeShapeType="1"/>
            </p:cNvSpPr>
            <p:nvPr/>
          </p:nvSpPr>
          <p:spPr bwMode="auto">
            <a:xfrm flipH="1">
              <a:off x="4300" y="1683"/>
              <a:ext cx="400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Line 302"/>
            <p:cNvSpPr>
              <a:spLocks noChangeShapeType="1"/>
            </p:cNvSpPr>
            <p:nvPr/>
          </p:nvSpPr>
          <p:spPr bwMode="auto">
            <a:xfrm flipH="1" flipV="1">
              <a:off x="4340" y="1747"/>
              <a:ext cx="344" cy="104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Line 303"/>
            <p:cNvSpPr>
              <a:spLocks noChangeShapeType="1"/>
            </p:cNvSpPr>
            <p:nvPr/>
          </p:nvSpPr>
          <p:spPr bwMode="auto">
            <a:xfrm flipH="1">
              <a:off x="4348" y="2267"/>
              <a:ext cx="352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Line 304"/>
            <p:cNvSpPr>
              <a:spLocks noChangeShapeType="1"/>
            </p:cNvSpPr>
            <p:nvPr/>
          </p:nvSpPr>
          <p:spPr bwMode="auto">
            <a:xfrm flipH="1" flipV="1">
              <a:off x="4316" y="2315"/>
              <a:ext cx="376" cy="136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Line 305"/>
            <p:cNvSpPr>
              <a:spLocks noChangeShapeType="1"/>
            </p:cNvSpPr>
            <p:nvPr/>
          </p:nvSpPr>
          <p:spPr bwMode="auto">
            <a:xfrm flipH="1" flipV="1">
              <a:off x="4332" y="2379"/>
              <a:ext cx="360" cy="296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306"/>
            <p:cNvSpPr>
              <a:spLocks noChangeShapeType="1"/>
            </p:cNvSpPr>
            <p:nvPr/>
          </p:nvSpPr>
          <p:spPr bwMode="auto">
            <a:xfrm flipH="1" flipV="1">
              <a:off x="4308" y="2403"/>
              <a:ext cx="376" cy="44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Line 307"/>
            <p:cNvSpPr>
              <a:spLocks noChangeShapeType="1"/>
            </p:cNvSpPr>
            <p:nvPr/>
          </p:nvSpPr>
          <p:spPr bwMode="auto">
            <a:xfrm flipH="1">
              <a:off x="4452" y="3163"/>
              <a:ext cx="240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308"/>
            <p:cNvSpPr>
              <a:spLocks noChangeShapeType="1"/>
            </p:cNvSpPr>
            <p:nvPr/>
          </p:nvSpPr>
          <p:spPr bwMode="auto">
            <a:xfrm flipH="1">
              <a:off x="4444" y="3539"/>
              <a:ext cx="232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Line 309"/>
            <p:cNvSpPr>
              <a:spLocks noChangeShapeType="1"/>
            </p:cNvSpPr>
            <p:nvPr/>
          </p:nvSpPr>
          <p:spPr bwMode="auto">
            <a:xfrm flipH="1">
              <a:off x="4436" y="3939"/>
              <a:ext cx="248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Line 310"/>
            <p:cNvSpPr>
              <a:spLocks noChangeShapeType="1"/>
            </p:cNvSpPr>
            <p:nvPr/>
          </p:nvSpPr>
          <p:spPr bwMode="auto">
            <a:xfrm flipH="1" flipV="1">
              <a:off x="4436" y="3963"/>
              <a:ext cx="248" cy="15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Line 311"/>
            <p:cNvSpPr>
              <a:spLocks noChangeShapeType="1"/>
            </p:cNvSpPr>
            <p:nvPr/>
          </p:nvSpPr>
          <p:spPr bwMode="auto">
            <a:xfrm flipV="1">
              <a:off x="3140" y="499"/>
              <a:ext cx="352" cy="72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Line 312"/>
            <p:cNvSpPr>
              <a:spLocks noChangeShapeType="1"/>
            </p:cNvSpPr>
            <p:nvPr/>
          </p:nvSpPr>
          <p:spPr bwMode="auto">
            <a:xfrm>
              <a:off x="3148" y="691"/>
              <a:ext cx="352" cy="168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Line 313"/>
            <p:cNvSpPr>
              <a:spLocks noChangeShapeType="1"/>
            </p:cNvSpPr>
            <p:nvPr/>
          </p:nvSpPr>
          <p:spPr bwMode="auto">
            <a:xfrm flipV="1">
              <a:off x="2140" y="747"/>
              <a:ext cx="312" cy="184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9" name="Line 314"/>
            <p:cNvSpPr>
              <a:spLocks noChangeShapeType="1"/>
            </p:cNvSpPr>
            <p:nvPr/>
          </p:nvSpPr>
          <p:spPr bwMode="auto">
            <a:xfrm>
              <a:off x="2132" y="2035"/>
              <a:ext cx="312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0" name="Line 315"/>
            <p:cNvSpPr>
              <a:spLocks noChangeShapeType="1"/>
            </p:cNvSpPr>
            <p:nvPr/>
          </p:nvSpPr>
          <p:spPr bwMode="auto">
            <a:xfrm flipV="1">
              <a:off x="3140" y="1723"/>
              <a:ext cx="360" cy="184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Line 316"/>
            <p:cNvSpPr>
              <a:spLocks noChangeShapeType="1"/>
            </p:cNvSpPr>
            <p:nvPr/>
          </p:nvSpPr>
          <p:spPr bwMode="auto">
            <a:xfrm>
              <a:off x="3140" y="2155"/>
              <a:ext cx="360" cy="16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Line 317"/>
            <p:cNvSpPr>
              <a:spLocks noChangeShapeType="1"/>
            </p:cNvSpPr>
            <p:nvPr/>
          </p:nvSpPr>
          <p:spPr bwMode="auto">
            <a:xfrm>
              <a:off x="2124" y="3123"/>
              <a:ext cx="272" cy="216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Line 318"/>
            <p:cNvSpPr>
              <a:spLocks noChangeShapeType="1"/>
            </p:cNvSpPr>
            <p:nvPr/>
          </p:nvSpPr>
          <p:spPr bwMode="auto">
            <a:xfrm flipV="1">
              <a:off x="3156" y="3147"/>
              <a:ext cx="296" cy="192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4" name="Line 319"/>
            <p:cNvSpPr>
              <a:spLocks noChangeShapeType="1"/>
            </p:cNvSpPr>
            <p:nvPr/>
          </p:nvSpPr>
          <p:spPr bwMode="auto">
            <a:xfrm>
              <a:off x="3156" y="3491"/>
              <a:ext cx="336" cy="1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Line 320"/>
            <p:cNvSpPr>
              <a:spLocks noChangeShapeType="1"/>
            </p:cNvSpPr>
            <p:nvPr/>
          </p:nvSpPr>
          <p:spPr bwMode="auto">
            <a:xfrm>
              <a:off x="3156" y="3603"/>
              <a:ext cx="320" cy="344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Line 321"/>
            <p:cNvSpPr>
              <a:spLocks noChangeShapeType="1"/>
            </p:cNvSpPr>
            <p:nvPr/>
          </p:nvSpPr>
          <p:spPr bwMode="auto">
            <a:xfrm>
              <a:off x="1668" y="1299"/>
              <a:ext cx="1" cy="576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Line 322"/>
            <p:cNvSpPr>
              <a:spLocks noChangeShapeType="1"/>
            </p:cNvSpPr>
            <p:nvPr/>
          </p:nvSpPr>
          <p:spPr bwMode="auto">
            <a:xfrm>
              <a:off x="1668" y="2211"/>
              <a:ext cx="1" cy="584"/>
            </a:xfrm>
            <a:prstGeom prst="line">
              <a:avLst/>
            </a:prstGeom>
            <a:noFill/>
            <a:ln w="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Rectangle 323"/>
            <p:cNvSpPr>
              <a:spLocks noChangeArrowheads="1"/>
            </p:cNvSpPr>
            <p:nvPr/>
          </p:nvSpPr>
          <p:spPr bwMode="auto">
            <a:xfrm>
              <a:off x="1326" y="113"/>
              <a:ext cx="11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P</a:t>
              </a:r>
              <a:endParaRPr lang="en-US"/>
            </a:p>
          </p:txBody>
        </p:sp>
        <p:sp>
          <p:nvSpPr>
            <p:cNvPr id="52299" name="Rectangle 324"/>
            <p:cNvSpPr>
              <a:spLocks noChangeArrowheads="1"/>
            </p:cNvSpPr>
            <p:nvPr/>
          </p:nvSpPr>
          <p:spPr bwMode="auto">
            <a:xfrm>
              <a:off x="1386" y="113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r</a:t>
              </a:r>
              <a:endParaRPr lang="en-US"/>
            </a:p>
          </p:txBody>
        </p:sp>
        <p:sp>
          <p:nvSpPr>
            <p:cNvPr id="52300" name="Rectangle 325"/>
            <p:cNvSpPr>
              <a:spLocks noChangeArrowheads="1"/>
            </p:cNvSpPr>
            <p:nvPr/>
          </p:nvSpPr>
          <p:spPr bwMode="auto">
            <a:xfrm>
              <a:off x="1426" y="113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i</a:t>
              </a:r>
              <a:endParaRPr lang="en-US"/>
            </a:p>
          </p:txBody>
        </p:sp>
        <p:sp>
          <p:nvSpPr>
            <p:cNvPr id="52301" name="Rectangle 326"/>
            <p:cNvSpPr>
              <a:spLocks noChangeArrowheads="1"/>
            </p:cNvSpPr>
            <p:nvPr/>
          </p:nvSpPr>
          <p:spPr bwMode="auto">
            <a:xfrm>
              <a:off x="1450" y="113"/>
              <a:ext cx="1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m</a:t>
              </a:r>
              <a:endParaRPr lang="en-US"/>
            </a:p>
          </p:txBody>
        </p:sp>
        <p:sp>
          <p:nvSpPr>
            <p:cNvPr id="52302" name="Rectangle 327"/>
            <p:cNvSpPr>
              <a:spLocks noChangeArrowheads="1"/>
            </p:cNvSpPr>
            <p:nvPr/>
          </p:nvSpPr>
          <p:spPr bwMode="auto">
            <a:xfrm>
              <a:off x="1540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a</a:t>
              </a:r>
              <a:endParaRPr lang="en-US"/>
            </a:p>
          </p:txBody>
        </p:sp>
        <p:sp>
          <p:nvSpPr>
            <p:cNvPr id="52303" name="Rectangle 328"/>
            <p:cNvSpPr>
              <a:spLocks noChangeArrowheads="1"/>
            </p:cNvSpPr>
            <p:nvPr/>
          </p:nvSpPr>
          <p:spPr bwMode="auto">
            <a:xfrm>
              <a:off x="1596" y="113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r</a:t>
              </a:r>
              <a:endParaRPr lang="en-US"/>
            </a:p>
          </p:txBody>
        </p:sp>
        <p:sp>
          <p:nvSpPr>
            <p:cNvPr id="52304" name="Rectangle 329"/>
            <p:cNvSpPr>
              <a:spLocks noChangeArrowheads="1"/>
            </p:cNvSpPr>
            <p:nvPr/>
          </p:nvSpPr>
          <p:spPr bwMode="auto">
            <a:xfrm>
              <a:off x="1636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/>
            </a:p>
          </p:txBody>
        </p:sp>
        <p:sp>
          <p:nvSpPr>
            <p:cNvPr id="52305" name="Rectangle 330"/>
            <p:cNvSpPr>
              <a:spLocks noChangeArrowheads="1"/>
            </p:cNvSpPr>
            <p:nvPr/>
          </p:nvSpPr>
          <p:spPr bwMode="auto">
            <a:xfrm>
              <a:off x="1694" y="113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  <p:sp>
          <p:nvSpPr>
            <p:cNvPr id="52306" name="Rectangle 331"/>
            <p:cNvSpPr>
              <a:spLocks noChangeArrowheads="1"/>
            </p:cNvSpPr>
            <p:nvPr/>
          </p:nvSpPr>
          <p:spPr bwMode="auto">
            <a:xfrm>
              <a:off x="1810" y="113"/>
              <a:ext cx="1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M</a:t>
              </a:r>
              <a:endParaRPr lang="en-US"/>
            </a:p>
          </p:txBody>
        </p:sp>
        <p:sp>
          <p:nvSpPr>
            <p:cNvPr id="52307" name="Rectangle 332"/>
            <p:cNvSpPr>
              <a:spLocks noChangeArrowheads="1"/>
            </p:cNvSpPr>
            <p:nvPr/>
          </p:nvSpPr>
          <p:spPr bwMode="auto">
            <a:xfrm>
              <a:off x="1888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08" name="Rectangle 333"/>
            <p:cNvSpPr>
              <a:spLocks noChangeArrowheads="1"/>
            </p:cNvSpPr>
            <p:nvPr/>
          </p:nvSpPr>
          <p:spPr bwMode="auto">
            <a:xfrm>
              <a:off x="1946" y="113"/>
              <a:ext cx="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r</a:t>
              </a:r>
              <a:endParaRPr lang="en-US"/>
            </a:p>
          </p:txBody>
        </p:sp>
        <p:sp>
          <p:nvSpPr>
            <p:cNvPr id="52309" name="Rectangle 334"/>
            <p:cNvSpPr>
              <a:spLocks noChangeArrowheads="1"/>
            </p:cNvSpPr>
            <p:nvPr/>
          </p:nvSpPr>
          <p:spPr bwMode="auto">
            <a:xfrm>
              <a:off x="1986" y="113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i</a:t>
              </a:r>
              <a:endParaRPr lang="en-US"/>
            </a:p>
          </p:txBody>
        </p:sp>
        <p:sp>
          <p:nvSpPr>
            <p:cNvPr id="52310" name="Rectangle 335"/>
            <p:cNvSpPr>
              <a:spLocks noChangeArrowheads="1"/>
            </p:cNvSpPr>
            <p:nvPr/>
          </p:nvSpPr>
          <p:spPr bwMode="auto">
            <a:xfrm>
              <a:off x="2012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11" name="Rectangle 336"/>
            <p:cNvSpPr>
              <a:spLocks noChangeArrowheads="1"/>
            </p:cNvSpPr>
            <p:nvPr/>
          </p:nvSpPr>
          <p:spPr bwMode="auto">
            <a:xfrm>
              <a:off x="2064" y="113"/>
              <a:ext cx="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/>
            </a:p>
          </p:txBody>
        </p:sp>
        <p:sp>
          <p:nvSpPr>
            <p:cNvPr id="52312" name="Rectangle 337"/>
            <p:cNvSpPr>
              <a:spLocks noChangeArrowheads="1"/>
            </p:cNvSpPr>
            <p:nvPr/>
          </p:nvSpPr>
          <p:spPr bwMode="auto">
            <a:xfrm>
              <a:off x="2110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13" name="Rectangle 338"/>
            <p:cNvSpPr>
              <a:spLocks noChangeArrowheads="1"/>
            </p:cNvSpPr>
            <p:nvPr/>
          </p:nvSpPr>
          <p:spPr bwMode="auto">
            <a:xfrm>
              <a:off x="2168" y="113"/>
              <a:ext cx="1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m</a:t>
              </a:r>
              <a:endParaRPr lang="en-US"/>
            </a:p>
          </p:txBody>
        </p:sp>
        <p:sp>
          <p:nvSpPr>
            <p:cNvPr id="52314" name="Rectangle 339"/>
            <p:cNvSpPr>
              <a:spLocks noChangeArrowheads="1"/>
            </p:cNvSpPr>
            <p:nvPr/>
          </p:nvSpPr>
          <p:spPr bwMode="auto">
            <a:xfrm>
              <a:off x="2508" y="113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/>
            </a:p>
          </p:txBody>
        </p:sp>
        <p:sp>
          <p:nvSpPr>
            <p:cNvPr id="52315" name="Rectangle 340"/>
            <p:cNvSpPr>
              <a:spLocks noChangeArrowheads="1"/>
            </p:cNvSpPr>
            <p:nvPr/>
          </p:nvSpPr>
          <p:spPr bwMode="auto">
            <a:xfrm>
              <a:off x="2572" y="113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i</a:t>
              </a:r>
              <a:endParaRPr lang="en-US"/>
            </a:p>
          </p:txBody>
        </p:sp>
        <p:sp>
          <p:nvSpPr>
            <p:cNvPr id="52316" name="Rectangle 341"/>
            <p:cNvSpPr>
              <a:spLocks noChangeArrowheads="1"/>
            </p:cNvSpPr>
            <p:nvPr/>
          </p:nvSpPr>
          <p:spPr bwMode="auto">
            <a:xfrm>
              <a:off x="2596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17" name="Rectangle 342"/>
            <p:cNvSpPr>
              <a:spLocks noChangeArrowheads="1"/>
            </p:cNvSpPr>
            <p:nvPr/>
          </p:nvSpPr>
          <p:spPr bwMode="auto">
            <a:xfrm>
              <a:off x="2646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18" name="Rectangle 343"/>
            <p:cNvSpPr>
              <a:spLocks noChangeArrowheads="1"/>
            </p:cNvSpPr>
            <p:nvPr/>
          </p:nvSpPr>
          <p:spPr bwMode="auto">
            <a:xfrm>
              <a:off x="2698" y="113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u</a:t>
              </a:r>
              <a:endParaRPr lang="en-US"/>
            </a:p>
          </p:txBody>
        </p:sp>
        <p:sp>
          <p:nvSpPr>
            <p:cNvPr id="52319" name="Rectangle 344"/>
            <p:cNvSpPr>
              <a:spLocks noChangeArrowheads="1"/>
            </p:cNvSpPr>
            <p:nvPr/>
          </p:nvSpPr>
          <p:spPr bwMode="auto">
            <a:xfrm>
              <a:off x="2756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20" name="Rectangle 345"/>
            <p:cNvSpPr>
              <a:spLocks noChangeArrowheads="1"/>
            </p:cNvSpPr>
            <p:nvPr/>
          </p:nvSpPr>
          <p:spPr bwMode="auto">
            <a:xfrm>
              <a:off x="2814" y="113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  <p:sp>
          <p:nvSpPr>
            <p:cNvPr id="52321" name="Rectangle 346"/>
            <p:cNvSpPr>
              <a:spLocks noChangeArrowheads="1"/>
            </p:cNvSpPr>
            <p:nvPr/>
          </p:nvSpPr>
          <p:spPr bwMode="auto">
            <a:xfrm>
              <a:off x="2926" y="113"/>
              <a:ext cx="11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22" name="Rectangle 347"/>
            <p:cNvSpPr>
              <a:spLocks noChangeArrowheads="1"/>
            </p:cNvSpPr>
            <p:nvPr/>
          </p:nvSpPr>
          <p:spPr bwMode="auto">
            <a:xfrm>
              <a:off x="2986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y</a:t>
              </a:r>
              <a:endParaRPr lang="en-US"/>
            </a:p>
          </p:txBody>
        </p:sp>
        <p:sp>
          <p:nvSpPr>
            <p:cNvPr id="52323" name="Rectangle 348"/>
            <p:cNvSpPr>
              <a:spLocks noChangeArrowheads="1"/>
            </p:cNvSpPr>
            <p:nvPr/>
          </p:nvSpPr>
          <p:spPr bwMode="auto">
            <a:xfrm>
              <a:off x="3042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24" name="Rectangle 349"/>
            <p:cNvSpPr>
              <a:spLocks noChangeArrowheads="1"/>
            </p:cNvSpPr>
            <p:nvPr/>
          </p:nvSpPr>
          <p:spPr bwMode="auto">
            <a:xfrm>
              <a:off x="3094" y="113"/>
              <a:ext cx="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/>
            </a:p>
          </p:txBody>
        </p:sp>
        <p:sp>
          <p:nvSpPr>
            <p:cNvPr id="52325" name="Rectangle 350"/>
            <p:cNvSpPr>
              <a:spLocks noChangeArrowheads="1"/>
            </p:cNvSpPr>
            <p:nvPr/>
          </p:nvSpPr>
          <p:spPr bwMode="auto">
            <a:xfrm>
              <a:off x="3138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26" name="Rectangle 351"/>
            <p:cNvSpPr>
              <a:spLocks noChangeArrowheads="1"/>
            </p:cNvSpPr>
            <p:nvPr/>
          </p:nvSpPr>
          <p:spPr bwMode="auto">
            <a:xfrm>
              <a:off x="3194" y="113"/>
              <a:ext cx="1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m</a:t>
              </a:r>
              <a:endParaRPr lang="en-US"/>
            </a:p>
          </p:txBody>
        </p:sp>
        <p:sp>
          <p:nvSpPr>
            <p:cNvPr id="52327" name="Rectangle 352"/>
            <p:cNvSpPr>
              <a:spLocks noChangeArrowheads="1"/>
            </p:cNvSpPr>
            <p:nvPr/>
          </p:nvSpPr>
          <p:spPr bwMode="auto">
            <a:xfrm>
              <a:off x="3688" y="113"/>
              <a:ext cx="10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/>
            </a:p>
          </p:txBody>
        </p:sp>
        <p:sp>
          <p:nvSpPr>
            <p:cNvPr id="52328" name="Rectangle 353"/>
            <p:cNvSpPr>
              <a:spLocks noChangeArrowheads="1"/>
            </p:cNvSpPr>
            <p:nvPr/>
          </p:nvSpPr>
          <p:spPr bwMode="auto">
            <a:xfrm>
              <a:off x="3758" y="113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i</a:t>
              </a:r>
              <a:endParaRPr lang="en-US"/>
            </a:p>
          </p:txBody>
        </p:sp>
        <p:sp>
          <p:nvSpPr>
            <p:cNvPr id="52329" name="Rectangle 354"/>
            <p:cNvSpPr>
              <a:spLocks noChangeArrowheads="1"/>
            </p:cNvSpPr>
            <p:nvPr/>
          </p:nvSpPr>
          <p:spPr bwMode="auto">
            <a:xfrm>
              <a:off x="3790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30" name="Rectangle 355"/>
            <p:cNvSpPr>
              <a:spLocks noChangeArrowheads="1"/>
            </p:cNvSpPr>
            <p:nvPr/>
          </p:nvSpPr>
          <p:spPr bwMode="auto">
            <a:xfrm>
              <a:off x="3848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31" name="Rectangle 356"/>
            <p:cNvSpPr>
              <a:spLocks noChangeArrowheads="1"/>
            </p:cNvSpPr>
            <p:nvPr/>
          </p:nvSpPr>
          <p:spPr bwMode="auto">
            <a:xfrm>
              <a:off x="3906" y="113"/>
              <a:ext cx="1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u</a:t>
              </a:r>
              <a:endParaRPr lang="en-US"/>
            </a:p>
          </p:txBody>
        </p:sp>
        <p:sp>
          <p:nvSpPr>
            <p:cNvPr id="52332" name="Rectangle 357"/>
            <p:cNvSpPr>
              <a:spLocks noChangeArrowheads="1"/>
            </p:cNvSpPr>
            <p:nvPr/>
          </p:nvSpPr>
          <p:spPr bwMode="auto">
            <a:xfrm>
              <a:off x="3970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33" name="Rectangle 358"/>
            <p:cNvSpPr>
              <a:spLocks noChangeArrowheads="1"/>
            </p:cNvSpPr>
            <p:nvPr/>
          </p:nvSpPr>
          <p:spPr bwMode="auto">
            <a:xfrm>
              <a:off x="4036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34" name="Rectangle 359"/>
            <p:cNvSpPr>
              <a:spLocks noChangeArrowheads="1"/>
            </p:cNvSpPr>
            <p:nvPr/>
          </p:nvSpPr>
          <p:spPr bwMode="auto">
            <a:xfrm>
              <a:off x="4870" y="113"/>
              <a:ext cx="11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n-US"/>
            </a:p>
          </p:txBody>
        </p:sp>
        <p:sp>
          <p:nvSpPr>
            <p:cNvPr id="52335" name="Rectangle 360"/>
            <p:cNvSpPr>
              <a:spLocks noChangeArrowheads="1"/>
            </p:cNvSpPr>
            <p:nvPr/>
          </p:nvSpPr>
          <p:spPr bwMode="auto">
            <a:xfrm>
              <a:off x="4942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36" name="Rectangle 361"/>
            <p:cNvSpPr>
              <a:spLocks noChangeArrowheads="1"/>
            </p:cNvSpPr>
            <p:nvPr/>
          </p:nvSpPr>
          <p:spPr bwMode="auto">
            <a:xfrm>
              <a:off x="5006" y="113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l</a:t>
              </a:r>
              <a:endParaRPr lang="en-US"/>
            </a:p>
          </p:txBody>
        </p:sp>
        <p:sp>
          <p:nvSpPr>
            <p:cNvPr id="52337" name="Rectangle 362"/>
            <p:cNvSpPr>
              <a:spLocks noChangeArrowheads="1"/>
            </p:cNvSpPr>
            <p:nvPr/>
          </p:nvSpPr>
          <p:spPr bwMode="auto">
            <a:xfrm>
              <a:off x="5038" y="113"/>
              <a:ext cx="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l</a:t>
              </a:r>
              <a:endParaRPr lang="en-US"/>
            </a:p>
          </p:txBody>
        </p:sp>
        <p:sp>
          <p:nvSpPr>
            <p:cNvPr id="52338" name="Rectangle 363"/>
            <p:cNvSpPr>
              <a:spLocks noChangeArrowheads="1"/>
            </p:cNvSpPr>
            <p:nvPr/>
          </p:nvSpPr>
          <p:spPr bwMode="auto">
            <a:xfrm>
              <a:off x="5070" y="113"/>
              <a:ext cx="1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  <p:sp>
          <p:nvSpPr>
            <p:cNvPr id="52339" name="Rectangle 364"/>
            <p:cNvSpPr>
              <a:spLocks noChangeArrowheads="1"/>
            </p:cNvSpPr>
            <p:nvPr/>
          </p:nvSpPr>
          <p:spPr bwMode="auto">
            <a:xfrm>
              <a:off x="190" y="4029"/>
              <a:ext cx="1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n-US"/>
            </a:p>
          </p:txBody>
        </p:sp>
        <p:sp>
          <p:nvSpPr>
            <p:cNvPr id="52340" name="Rectangle 365"/>
            <p:cNvSpPr>
              <a:spLocks noChangeArrowheads="1"/>
            </p:cNvSpPr>
            <p:nvPr/>
          </p:nvSpPr>
          <p:spPr bwMode="auto">
            <a:xfrm>
              <a:off x="286" y="4029"/>
              <a:ext cx="1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41" name="Rectangle 366"/>
            <p:cNvSpPr>
              <a:spLocks noChangeArrowheads="1"/>
            </p:cNvSpPr>
            <p:nvPr/>
          </p:nvSpPr>
          <p:spPr bwMode="auto">
            <a:xfrm>
              <a:off x="370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l</a:t>
              </a:r>
              <a:endParaRPr lang="en-US"/>
            </a:p>
          </p:txBody>
        </p:sp>
        <p:sp>
          <p:nvSpPr>
            <p:cNvPr id="52342" name="Rectangle 367"/>
            <p:cNvSpPr>
              <a:spLocks noChangeArrowheads="1"/>
            </p:cNvSpPr>
            <p:nvPr/>
          </p:nvSpPr>
          <p:spPr bwMode="auto">
            <a:xfrm>
              <a:off x="406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l</a:t>
              </a:r>
              <a:endParaRPr lang="en-US"/>
            </a:p>
          </p:txBody>
        </p:sp>
        <p:sp>
          <p:nvSpPr>
            <p:cNvPr id="52343" name="Rectangle 368"/>
            <p:cNvSpPr>
              <a:spLocks noChangeArrowheads="1"/>
            </p:cNvSpPr>
            <p:nvPr/>
          </p:nvSpPr>
          <p:spPr bwMode="auto">
            <a:xfrm>
              <a:off x="442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  <p:sp>
          <p:nvSpPr>
            <p:cNvPr id="52344" name="Rectangle 369"/>
            <p:cNvSpPr>
              <a:spLocks noChangeArrowheads="1"/>
            </p:cNvSpPr>
            <p:nvPr/>
          </p:nvSpPr>
          <p:spPr bwMode="auto">
            <a:xfrm>
              <a:off x="552" y="4029"/>
              <a:ext cx="1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D</a:t>
              </a:r>
              <a:endParaRPr lang="en-US"/>
            </a:p>
          </p:txBody>
        </p:sp>
        <p:sp>
          <p:nvSpPr>
            <p:cNvPr id="52345" name="Rectangle 370"/>
            <p:cNvSpPr>
              <a:spLocks noChangeArrowheads="1"/>
            </p:cNvSpPr>
            <p:nvPr/>
          </p:nvSpPr>
          <p:spPr bwMode="auto">
            <a:xfrm>
              <a:off x="656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i</a:t>
              </a:r>
              <a:endParaRPr lang="en-US"/>
            </a:p>
          </p:txBody>
        </p:sp>
        <p:sp>
          <p:nvSpPr>
            <p:cNvPr id="52346" name="Rectangle 371"/>
            <p:cNvSpPr>
              <a:spLocks noChangeArrowheads="1"/>
            </p:cNvSpPr>
            <p:nvPr/>
          </p:nvSpPr>
          <p:spPr bwMode="auto">
            <a:xfrm>
              <a:off x="692" y="4029"/>
              <a:ext cx="11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f</a:t>
              </a:r>
              <a:endParaRPr lang="en-US"/>
            </a:p>
          </p:txBody>
        </p:sp>
        <p:sp>
          <p:nvSpPr>
            <p:cNvPr id="52347" name="Rectangle 372"/>
            <p:cNvSpPr>
              <a:spLocks noChangeArrowheads="1"/>
            </p:cNvSpPr>
            <p:nvPr/>
          </p:nvSpPr>
          <p:spPr bwMode="auto">
            <a:xfrm>
              <a:off x="750" y="4029"/>
              <a:ext cx="11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f</a:t>
              </a:r>
              <a:endParaRPr lang="en-US"/>
            </a:p>
          </p:txBody>
        </p:sp>
        <p:sp>
          <p:nvSpPr>
            <p:cNvPr id="52348" name="Rectangle 373"/>
            <p:cNvSpPr>
              <a:spLocks noChangeArrowheads="1"/>
            </p:cNvSpPr>
            <p:nvPr/>
          </p:nvSpPr>
          <p:spPr bwMode="auto">
            <a:xfrm>
              <a:off x="808" y="4029"/>
              <a:ext cx="1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49" name="Rectangle 374"/>
            <p:cNvSpPr>
              <a:spLocks noChangeArrowheads="1"/>
            </p:cNvSpPr>
            <p:nvPr/>
          </p:nvSpPr>
          <p:spPr bwMode="auto">
            <a:xfrm>
              <a:off x="892" y="4029"/>
              <a:ext cx="12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r</a:t>
              </a:r>
              <a:endParaRPr lang="en-US"/>
            </a:p>
          </p:txBody>
        </p:sp>
        <p:sp>
          <p:nvSpPr>
            <p:cNvPr id="52350" name="Rectangle 375"/>
            <p:cNvSpPr>
              <a:spLocks noChangeArrowheads="1"/>
            </p:cNvSpPr>
            <p:nvPr/>
          </p:nvSpPr>
          <p:spPr bwMode="auto">
            <a:xfrm>
              <a:off x="950" y="4029"/>
              <a:ext cx="1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/>
            </a:p>
          </p:txBody>
        </p:sp>
        <p:sp>
          <p:nvSpPr>
            <p:cNvPr id="52351" name="Rectangle 376"/>
            <p:cNvSpPr>
              <a:spLocks noChangeArrowheads="1"/>
            </p:cNvSpPr>
            <p:nvPr/>
          </p:nvSpPr>
          <p:spPr bwMode="auto">
            <a:xfrm>
              <a:off x="1034" y="4029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n</a:t>
              </a:r>
              <a:endParaRPr lang="en-US"/>
            </a:p>
          </p:txBody>
        </p:sp>
        <p:sp>
          <p:nvSpPr>
            <p:cNvPr id="52352" name="Rectangle 377"/>
            <p:cNvSpPr>
              <a:spLocks noChangeArrowheads="1"/>
            </p:cNvSpPr>
            <p:nvPr/>
          </p:nvSpPr>
          <p:spPr bwMode="auto">
            <a:xfrm>
              <a:off x="1120" y="4029"/>
              <a:ext cx="11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/>
            </a:p>
          </p:txBody>
        </p:sp>
        <p:sp>
          <p:nvSpPr>
            <p:cNvPr id="52353" name="Rectangle 378"/>
            <p:cNvSpPr>
              <a:spLocks noChangeArrowheads="1"/>
            </p:cNvSpPr>
            <p:nvPr/>
          </p:nvSpPr>
          <p:spPr bwMode="auto">
            <a:xfrm>
              <a:off x="1186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i</a:t>
              </a:r>
              <a:endParaRPr lang="en-US"/>
            </a:p>
          </p:txBody>
        </p:sp>
        <p:sp>
          <p:nvSpPr>
            <p:cNvPr id="52354" name="Rectangle 379"/>
            <p:cNvSpPr>
              <a:spLocks noChangeArrowheads="1"/>
            </p:cNvSpPr>
            <p:nvPr/>
          </p:nvSpPr>
          <p:spPr bwMode="auto">
            <a:xfrm>
              <a:off x="1222" y="4029"/>
              <a:ext cx="1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a</a:t>
              </a:r>
              <a:endParaRPr lang="en-US"/>
            </a:p>
          </p:txBody>
        </p:sp>
        <p:sp>
          <p:nvSpPr>
            <p:cNvPr id="52355" name="Rectangle 380"/>
            <p:cNvSpPr>
              <a:spLocks noChangeArrowheads="1"/>
            </p:cNvSpPr>
            <p:nvPr/>
          </p:nvSpPr>
          <p:spPr bwMode="auto">
            <a:xfrm>
              <a:off x="1304" y="4029"/>
              <a:ext cx="11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/>
            </a:p>
          </p:txBody>
        </p:sp>
        <p:sp>
          <p:nvSpPr>
            <p:cNvPr id="52356" name="Rectangle 381"/>
            <p:cNvSpPr>
              <a:spLocks noChangeArrowheads="1"/>
            </p:cNvSpPr>
            <p:nvPr/>
          </p:nvSpPr>
          <p:spPr bwMode="auto">
            <a:xfrm>
              <a:off x="1370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i</a:t>
              </a:r>
              <a:endParaRPr lang="en-US"/>
            </a:p>
          </p:txBody>
        </p:sp>
        <p:sp>
          <p:nvSpPr>
            <p:cNvPr id="52357" name="Rectangle 382"/>
            <p:cNvSpPr>
              <a:spLocks noChangeArrowheads="1"/>
            </p:cNvSpPr>
            <p:nvPr/>
          </p:nvSpPr>
          <p:spPr bwMode="auto">
            <a:xfrm>
              <a:off x="1406" y="4029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o</a:t>
              </a:r>
              <a:endParaRPr lang="en-US"/>
            </a:p>
          </p:txBody>
        </p:sp>
        <p:sp>
          <p:nvSpPr>
            <p:cNvPr id="52358" name="Rectangle 383"/>
            <p:cNvSpPr>
              <a:spLocks noChangeArrowheads="1"/>
            </p:cNvSpPr>
            <p:nvPr/>
          </p:nvSpPr>
          <p:spPr bwMode="auto">
            <a:xfrm>
              <a:off x="1496" y="4029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n</a:t>
              </a:r>
              <a:endParaRPr lang="en-US"/>
            </a:p>
          </p:txBody>
        </p:sp>
        <p:sp>
          <p:nvSpPr>
            <p:cNvPr id="52359" name="Rectangle 384"/>
            <p:cNvSpPr>
              <a:spLocks noChangeArrowheads="1"/>
            </p:cNvSpPr>
            <p:nvPr/>
          </p:nvSpPr>
          <p:spPr bwMode="auto">
            <a:xfrm>
              <a:off x="1582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  <p:sp>
          <p:nvSpPr>
            <p:cNvPr id="52360" name="Rectangle 385"/>
            <p:cNvSpPr>
              <a:spLocks noChangeArrowheads="1"/>
            </p:cNvSpPr>
            <p:nvPr/>
          </p:nvSpPr>
          <p:spPr bwMode="auto">
            <a:xfrm>
              <a:off x="1692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i</a:t>
              </a:r>
              <a:endParaRPr lang="en-US"/>
            </a:p>
          </p:txBody>
        </p:sp>
        <p:sp>
          <p:nvSpPr>
            <p:cNvPr id="52361" name="Rectangle 386"/>
            <p:cNvSpPr>
              <a:spLocks noChangeArrowheads="1"/>
            </p:cNvSpPr>
            <p:nvPr/>
          </p:nvSpPr>
          <p:spPr bwMode="auto">
            <a:xfrm>
              <a:off x="1726" y="4029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n</a:t>
              </a:r>
              <a:endParaRPr lang="en-US"/>
            </a:p>
          </p:txBody>
        </p:sp>
        <p:sp>
          <p:nvSpPr>
            <p:cNvPr id="52362" name="Rectangle 387"/>
            <p:cNvSpPr>
              <a:spLocks noChangeArrowheads="1"/>
            </p:cNvSpPr>
            <p:nvPr/>
          </p:nvSpPr>
          <p:spPr bwMode="auto">
            <a:xfrm>
              <a:off x="1814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  <p:sp>
          <p:nvSpPr>
            <p:cNvPr id="52363" name="Rectangle 388"/>
            <p:cNvSpPr>
              <a:spLocks noChangeArrowheads="1"/>
            </p:cNvSpPr>
            <p:nvPr/>
          </p:nvSpPr>
          <p:spPr bwMode="auto">
            <a:xfrm>
              <a:off x="1924" y="4029"/>
              <a:ext cx="16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P</a:t>
              </a:r>
              <a:endParaRPr lang="en-US"/>
            </a:p>
          </p:txBody>
        </p:sp>
        <p:sp>
          <p:nvSpPr>
            <p:cNvPr id="52364" name="Rectangle 389"/>
            <p:cNvSpPr>
              <a:spLocks noChangeArrowheads="1"/>
            </p:cNvSpPr>
            <p:nvPr/>
          </p:nvSpPr>
          <p:spPr bwMode="auto">
            <a:xfrm>
              <a:off x="2010" y="4029"/>
              <a:ext cx="10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l</a:t>
              </a:r>
              <a:endParaRPr lang="en-US"/>
            </a:p>
          </p:txBody>
        </p:sp>
        <p:sp>
          <p:nvSpPr>
            <p:cNvPr id="52365" name="Rectangle 390"/>
            <p:cNvSpPr>
              <a:spLocks noChangeArrowheads="1"/>
            </p:cNvSpPr>
            <p:nvPr/>
          </p:nvSpPr>
          <p:spPr bwMode="auto">
            <a:xfrm>
              <a:off x="2044" y="4029"/>
              <a:ext cx="1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a</a:t>
              </a:r>
              <a:endParaRPr lang="en-US"/>
            </a:p>
          </p:txBody>
        </p:sp>
        <p:sp>
          <p:nvSpPr>
            <p:cNvPr id="52366" name="Rectangle 391"/>
            <p:cNvSpPr>
              <a:spLocks noChangeArrowheads="1"/>
            </p:cNvSpPr>
            <p:nvPr/>
          </p:nvSpPr>
          <p:spPr bwMode="auto">
            <a:xfrm>
              <a:off x="2126" y="4029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n</a:t>
              </a:r>
              <a:endParaRPr lang="en-US"/>
            </a:p>
          </p:txBody>
        </p:sp>
        <p:sp>
          <p:nvSpPr>
            <p:cNvPr id="52367" name="Rectangle 392"/>
            <p:cNvSpPr>
              <a:spLocks noChangeArrowheads="1"/>
            </p:cNvSpPr>
            <p:nvPr/>
          </p:nvSpPr>
          <p:spPr bwMode="auto">
            <a:xfrm>
              <a:off x="2212" y="4029"/>
              <a:ext cx="11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/>
            </a:p>
          </p:txBody>
        </p:sp>
        <p:sp>
          <p:nvSpPr>
            <p:cNvPr id="52368" name="Rectangle 393"/>
            <p:cNvSpPr>
              <a:spLocks noChangeArrowheads="1"/>
            </p:cNvSpPr>
            <p:nvPr/>
          </p:nvSpPr>
          <p:spPr bwMode="auto">
            <a:xfrm>
              <a:off x="2278" y="4029"/>
              <a:ext cx="1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s</a:t>
              </a:r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0"/>
            <a:ext cx="3810000" cy="6858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/>
            <a:r>
              <a:rPr lang="en-US" b="1">
                <a:latin typeface="Arial" charset="0"/>
              </a:rPr>
              <a:t>Building a House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Foundation is laid</a:t>
            </a:r>
          </a:p>
          <a:p>
            <a:pPr marL="533400" indent="-533400" eaLnBrk="1" hangingPunct="1">
              <a:buFontTx/>
              <a:buAutoNum type="arabicPeriod"/>
            </a:pPr>
            <a:endParaRPr lang="en-US"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Construction of the frame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Installation of plumbing, heating, etc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Waterproof walls and roof</a:t>
            </a:r>
          </a:p>
          <a:p>
            <a:pPr marL="533400" indent="-533400" eaLnBrk="1" hangingPunct="1">
              <a:buFontTx/>
              <a:buAutoNum type="arabicPeriod"/>
            </a:pPr>
            <a:endParaRPr lang="en-US"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Food stored in appropriate places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0"/>
            <a:ext cx="4953000" cy="6858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b="1">
                <a:latin typeface="Arial" charset="0"/>
              </a:rPr>
              <a:t>Building a plant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Meristems give rise to all tissues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Three tissue systems give rise to the major organs of a plant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Installation of the vascular tissue (plumbing)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Installation of dermal tissues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covering, skin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Installation of ground tissue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parenchyma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Meristems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Meristems are regions of cell division</a:t>
            </a:r>
            <a:endParaRPr lang="en-US" sz="28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Main difference between animals and plants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Birds and mammals stop growing at maturity, although certain cells get replenished (skin)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Plants have the ability to keep growing their entire lives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Meristems make it possible to grow a new plant from a cutting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Growth in plants is the counterpart (to some extent) to movement in animals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609600"/>
            <a:ext cx="52578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Apical Meristems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76400"/>
            <a:ext cx="40386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>
                <a:solidFill>
                  <a:srgbClr val="CC0000"/>
                </a:solidFill>
                <a:latin typeface="Arial" charset="0"/>
              </a:rPr>
              <a:t>Shoot apical meristem</a:t>
            </a:r>
          </a:p>
          <a:p>
            <a:pPr eaLnBrk="1" hangingPunct="1"/>
            <a:r>
              <a:rPr lang="en-US" sz="2800">
                <a:solidFill>
                  <a:srgbClr val="CC0000"/>
                </a:solidFill>
                <a:latin typeface="Arial" charset="0"/>
              </a:rPr>
              <a:t>Root apical meristem</a:t>
            </a:r>
          </a:p>
          <a:p>
            <a:pPr eaLnBrk="1" hangingPunct="1"/>
            <a:r>
              <a:rPr lang="en-US" sz="2800">
                <a:latin typeface="Arial" charset="0"/>
              </a:rPr>
              <a:t>Found at the tips of roots and shoots</a:t>
            </a:r>
          </a:p>
          <a:p>
            <a:pPr eaLnBrk="1" hangingPunct="1"/>
            <a:r>
              <a:rPr lang="en-US" sz="2800">
                <a:latin typeface="Arial" charset="0"/>
              </a:rPr>
              <a:t>Increase the length of a plant</a:t>
            </a:r>
          </a:p>
          <a:p>
            <a:pPr eaLnBrk="1" hangingPunct="1">
              <a:buFontTx/>
              <a:buNone/>
            </a:pPr>
            <a:endParaRPr lang="en-US" sz="2800">
              <a:latin typeface="Arial" charset="0"/>
            </a:endParaRPr>
          </a:p>
        </p:txBody>
      </p:sp>
      <p:pic>
        <p:nvPicPr>
          <p:cNvPr id="55300" name="Picture 4" descr="apicalm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1000"/>
            <a:ext cx="2070100" cy="2743200"/>
          </a:xfrm>
          <a:noFill/>
        </p:spPr>
      </p:pic>
      <p:pic>
        <p:nvPicPr>
          <p:cNvPr id="55301" name="Picture 5" descr="fernr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352800"/>
            <a:ext cx="23574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467600" cy="106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Apical meristems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give rise to: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4038600" cy="4267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>
                <a:solidFill>
                  <a:srgbClr val="CC0000"/>
                </a:solidFill>
                <a:latin typeface="Arial" charset="0"/>
              </a:rPr>
              <a:t>Three primary meristems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Arial" charset="0"/>
              </a:rPr>
              <a:t>Ground meristem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Char char="–"/>
            </a:pPr>
            <a:r>
              <a:rPr lang="en-US" sz="2000">
                <a:latin typeface="Arial" charset="0"/>
              </a:rPr>
              <a:t>Give rise to ground tissues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Arial" charset="0"/>
              </a:rPr>
              <a:t>Protoderm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Char char="–"/>
            </a:pPr>
            <a:r>
              <a:rPr lang="en-US" sz="2000">
                <a:latin typeface="Arial" charset="0"/>
              </a:rPr>
              <a:t>Give rise to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skin</a:t>
            </a:r>
            <a:r>
              <a:rPr lang="ja-JP" altLang="en-US" sz="2000">
                <a:latin typeface="Arial" charset="0"/>
              </a:rPr>
              <a:t>”</a:t>
            </a:r>
            <a:r>
              <a:rPr lang="en-US" sz="2000">
                <a:latin typeface="Arial" charset="0"/>
              </a:rPr>
              <a:t> coverings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Arial" charset="0"/>
              </a:rPr>
              <a:t>Procambium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Char char="–"/>
            </a:pPr>
            <a:r>
              <a:rPr lang="en-US" sz="2000">
                <a:latin typeface="Arial" charset="0"/>
              </a:rPr>
              <a:t>Give rise to plumbing of the plant</a:t>
            </a:r>
          </a:p>
        </p:txBody>
      </p:sp>
      <p:pic>
        <p:nvPicPr>
          <p:cNvPr id="56324" name="Picture 5" descr="142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2" t="40720"/>
          <a:stretch>
            <a:fillRect/>
          </a:stretch>
        </p:blipFill>
        <p:spPr bwMode="auto">
          <a:xfrm>
            <a:off x="4267200" y="2133600"/>
            <a:ext cx="45720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56388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Other Meristems:</a:t>
            </a:r>
            <a:br>
              <a:rPr lang="en-US" b="1">
                <a:latin typeface="Arial" charset="0"/>
              </a:rPr>
            </a:br>
            <a:r>
              <a:rPr lang="en-US" b="1">
                <a:solidFill>
                  <a:srgbClr val="996633"/>
                </a:solidFill>
                <a:latin typeface="Arial" charset="0"/>
              </a:rPr>
              <a:t>Lateral meristems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4267200" cy="2590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Secondary Growth</a:t>
            </a:r>
          </a:p>
          <a:p>
            <a:pPr eaLnBrk="1" hangingPunct="1"/>
            <a:r>
              <a:rPr lang="en-US" b="1">
                <a:latin typeface="Arial" charset="0"/>
              </a:rPr>
              <a:t>Add girth (width) by producing wood and bark</a:t>
            </a:r>
          </a:p>
        </p:txBody>
      </p:sp>
      <p:pic>
        <p:nvPicPr>
          <p:cNvPr id="57348" name="Picture 4" descr="f6-7p-9310e_10e_clim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309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Other Meristems: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Intercalary Meristems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4191000" cy="4114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339933"/>
                </a:solidFill>
                <a:latin typeface="Arial" charset="0"/>
              </a:rPr>
              <a:t>Why grass keeps growing back after you cut it.</a:t>
            </a:r>
          </a:p>
          <a:p>
            <a:pPr eaLnBrk="1" hangingPunct="1"/>
            <a:r>
              <a:rPr lang="en-US" sz="2800">
                <a:latin typeface="Arial" charset="0"/>
              </a:rPr>
              <a:t>Grasses and related plants do not have lateral meristems</a:t>
            </a:r>
          </a:p>
          <a:p>
            <a:pPr eaLnBrk="1" hangingPunct="1"/>
            <a:r>
              <a:rPr lang="en-US" sz="2800">
                <a:latin typeface="Arial" charset="0"/>
              </a:rPr>
              <a:t>Intercalary meristems add to the plants length</a:t>
            </a:r>
          </a:p>
          <a:p>
            <a:pPr eaLnBrk="1" hangingPunct="1"/>
            <a:endParaRPr lang="en-US" sz="2800">
              <a:latin typeface="Arial" charset="0"/>
            </a:endParaRPr>
          </a:p>
        </p:txBody>
      </p:sp>
      <p:pic>
        <p:nvPicPr>
          <p:cNvPr id="58372" name="Picture 4" descr="intercalarym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795713" cy="50292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Tissue Systems Give Rise to the Organs of a Plant</a:t>
            </a:r>
          </a:p>
        </p:txBody>
      </p:sp>
      <p:pic>
        <p:nvPicPr>
          <p:cNvPr id="59395" name="Picture 3" descr="So31_03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/>
          <a:stretch>
            <a:fillRect/>
          </a:stretch>
        </p:blipFill>
        <p:spPr bwMode="auto">
          <a:xfrm>
            <a:off x="762000" y="1676400"/>
            <a:ext cx="7467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So31_03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/>
          <a:stretch>
            <a:fillRect/>
          </a:stretch>
        </p:blipFill>
        <p:spPr bwMode="auto">
          <a:xfrm>
            <a:off x="2895600" y="2514600"/>
            <a:ext cx="59436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4343400" cy="4876800"/>
          </a:xfrm>
          <a:noFill/>
        </p:spPr>
        <p:txBody>
          <a:bodyPr/>
          <a:lstStyle/>
          <a:p>
            <a:pPr marL="609600" indent="-609600" eaLnBrk="1" hangingPunct="1"/>
            <a:r>
              <a:rPr lang="en-US">
                <a:latin typeface="Arial" charset="0"/>
              </a:rPr>
              <a:t>Tissues that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ground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the plant</a:t>
            </a:r>
          </a:p>
          <a:p>
            <a:pPr marL="609600" indent="-609600" eaLnBrk="1" hangingPunct="1"/>
            <a:r>
              <a:rPr lang="en-US">
                <a:latin typeface="Arial" charset="0"/>
              </a:rPr>
              <a:t>Fundamental tissues of a plant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parenchyma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collenchyma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sclerenchyma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title"/>
          </p:nvPr>
        </p:nvSpPr>
        <p:spPr>
          <a:xfrm>
            <a:off x="4724400" y="1219200"/>
            <a:ext cx="3962400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FFCC66"/>
                </a:solidFill>
                <a:latin typeface="Arial" charset="0"/>
              </a:rPr>
              <a:t>Ground Tissue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Ground Tissues: 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Parenchyma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33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cells assume various shapes and sizes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contain starch grains or other storage granules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oils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tannins (tanning or dyeing substances)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crystals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various other secretions</a:t>
            </a:r>
          </a:p>
        </p:txBody>
      </p:sp>
      <p:pic>
        <p:nvPicPr>
          <p:cNvPr id="61444" name="Picture 4" descr="leaf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87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3733800" cy="5791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Parenchyma</a:t>
            </a:r>
          </a:p>
          <a:p>
            <a:pPr eaLnBrk="1" hangingPunct="1"/>
            <a:r>
              <a:rPr lang="en-US" sz="2800">
                <a:latin typeface="Arial" charset="0"/>
              </a:rPr>
              <a:t>Collenchyma</a:t>
            </a:r>
          </a:p>
          <a:p>
            <a:pPr eaLnBrk="1" hangingPunct="1"/>
            <a:r>
              <a:rPr lang="en-US" sz="2800">
                <a:latin typeface="Arial" charset="0"/>
              </a:rPr>
              <a:t>Sclerenchyma</a:t>
            </a:r>
          </a:p>
          <a:p>
            <a:pPr lvl="1" eaLnBrk="1" hangingPunct="1"/>
            <a:r>
              <a:rPr lang="en-US" sz="2400">
                <a:latin typeface="Arial" charset="0"/>
              </a:rPr>
              <a:t>fibers and sclerids</a:t>
            </a:r>
          </a:p>
          <a:p>
            <a:pPr eaLnBrk="1" hangingPunct="1"/>
            <a:r>
              <a:rPr lang="en-US" sz="2800">
                <a:latin typeface="Arial" charset="0"/>
              </a:rPr>
              <a:t>Vessels</a:t>
            </a:r>
          </a:p>
          <a:p>
            <a:pPr eaLnBrk="1" hangingPunct="1"/>
            <a:r>
              <a:rPr lang="en-US" sz="2800">
                <a:latin typeface="Arial" charset="0"/>
              </a:rPr>
              <a:t>Tracheids</a:t>
            </a:r>
          </a:p>
          <a:p>
            <a:pPr eaLnBrk="1" hangingPunct="1"/>
            <a:r>
              <a:rPr lang="en-US" sz="2800">
                <a:latin typeface="Arial" charset="0"/>
              </a:rPr>
              <a:t>Sieve tube members</a:t>
            </a:r>
          </a:p>
          <a:p>
            <a:pPr eaLnBrk="1" hangingPunct="1"/>
            <a:r>
              <a:rPr lang="en-US" sz="2800">
                <a:latin typeface="Arial" charset="0"/>
              </a:rPr>
              <a:t>Companion cells</a:t>
            </a:r>
          </a:p>
          <a:p>
            <a:pPr eaLnBrk="1" hangingPunct="1"/>
            <a:r>
              <a:rPr lang="en-US" sz="2800">
                <a:latin typeface="Arial" charset="0"/>
              </a:rPr>
              <a:t>Egg (ovum)</a:t>
            </a:r>
          </a:p>
          <a:p>
            <a:pPr eaLnBrk="1" hangingPunct="1"/>
            <a:r>
              <a:rPr lang="en-US" sz="2800">
                <a:latin typeface="Arial" charset="0"/>
              </a:rPr>
              <a:t>Sperm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7244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Examples of the Different Types of Plant Cells</a:t>
            </a:r>
          </a:p>
        </p:txBody>
      </p:sp>
      <p:pic>
        <p:nvPicPr>
          <p:cNvPr id="44036" name="Picture 4" descr="Stemx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90800"/>
            <a:ext cx="4191000" cy="3244850"/>
          </a:xfrm>
          <a:noFill/>
        </p:spPr>
      </p:pic>
    </p:spTree>
  </p:cSld>
  <p:clrMapOvr>
    <a:masterClrMapping/>
  </p:clrMapOvr>
  <p:transition xmlns:p14="http://schemas.microsoft.com/office/powerpoint/2010/main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4"/>
          <p:cNvGrpSpPr>
            <a:grpSpLocks/>
          </p:cNvGrpSpPr>
          <p:nvPr/>
        </p:nvGrpSpPr>
        <p:grpSpPr bwMode="auto">
          <a:xfrm>
            <a:off x="3048000" y="2546350"/>
            <a:ext cx="5715000" cy="4311650"/>
            <a:chOff x="1824" y="1459"/>
            <a:chExt cx="3600" cy="2716"/>
          </a:xfrm>
        </p:grpSpPr>
        <p:pic>
          <p:nvPicPr>
            <p:cNvPr id="62470" name="Picture 5" descr="collenchy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59"/>
              <a:ext cx="3600" cy="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1" name="Rectangle 6"/>
            <p:cNvSpPr>
              <a:spLocks noChangeArrowheads="1"/>
            </p:cNvSpPr>
            <p:nvPr/>
          </p:nvSpPr>
          <p:spPr bwMode="auto">
            <a:xfrm>
              <a:off x="2496" y="2592"/>
              <a:ext cx="215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400">
                  <a:solidFill>
                    <a:schemeClr val="bg1"/>
                  </a:solidFill>
                </a:rPr>
                <a:t>Collenchyma</a:t>
              </a:r>
            </a:p>
          </p:txBody>
        </p:sp>
        <p:sp>
          <p:nvSpPr>
            <p:cNvPr id="62472" name="Rectangle 7"/>
            <p:cNvSpPr>
              <a:spLocks noChangeArrowheads="1"/>
            </p:cNvSpPr>
            <p:nvPr/>
          </p:nvSpPr>
          <p:spPr bwMode="auto">
            <a:xfrm>
              <a:off x="2496" y="3552"/>
              <a:ext cx="209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400">
                  <a:solidFill>
                    <a:schemeClr val="tx2"/>
                  </a:solidFill>
                </a:rPr>
                <a:t>Parenchyma</a:t>
              </a:r>
            </a:p>
          </p:txBody>
        </p:sp>
      </p:grp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99FF"/>
                </a:solidFill>
                <a:latin typeface="Arial" charset="0"/>
              </a:rPr>
              <a:t>Ground Tissues: Collenchyma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2971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are alive at maturity</a:t>
            </a:r>
          </a:p>
          <a:p>
            <a:pPr eaLnBrk="1" hangingPunct="1"/>
            <a:r>
              <a:rPr lang="en-US">
                <a:latin typeface="Arial" charset="0"/>
              </a:rPr>
              <a:t>cell walls are thicker and more uneven</a:t>
            </a:r>
          </a:p>
          <a:p>
            <a:pPr eaLnBrk="1" hangingPunct="1"/>
            <a:r>
              <a:rPr lang="en-US">
                <a:latin typeface="Arial" charset="0"/>
              </a:rPr>
              <a:t>typically longer than wide</a:t>
            </a:r>
          </a:p>
          <a:p>
            <a:pPr eaLnBrk="1" hangingPunct="1"/>
            <a:r>
              <a:rPr lang="en-US">
                <a:latin typeface="Arial" charset="0"/>
              </a:rPr>
              <a:t>tend to be found under the epidermis</a:t>
            </a:r>
          </a:p>
          <a:p>
            <a:pPr eaLnBrk="1" hangingPunct="1"/>
            <a:r>
              <a:rPr lang="en-US">
                <a:latin typeface="Arial" charset="0"/>
              </a:rPr>
              <a:t>provide flexible support</a:t>
            </a:r>
          </a:p>
        </p:txBody>
      </p:sp>
      <p:pic>
        <p:nvPicPr>
          <p:cNvPr id="62469" name="Picture 8" descr="celerys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6670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sc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Sclerenchyma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latin typeface="Arial" charset="0"/>
              </a:rPr>
              <a:t>Tissues (cells) have thick, tough secondary cell walls made of lignin</a:t>
            </a:r>
          </a:p>
          <a:p>
            <a:pPr marL="609600" indent="-609600" eaLnBrk="1" hangingPunct="1"/>
            <a:r>
              <a:rPr lang="en-US">
                <a:latin typeface="Arial" charset="0"/>
              </a:rPr>
              <a:t>Dead at maturity</a:t>
            </a:r>
          </a:p>
          <a:p>
            <a:pPr marL="609600" indent="-609600" eaLnBrk="1" hangingPunct="1"/>
            <a:r>
              <a:rPr lang="en-US">
                <a:latin typeface="Arial" charset="0"/>
              </a:rPr>
              <a:t>Function in support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sclerids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fibers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Fibers are used for clothing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810000" cy="4114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Cotton</a:t>
            </a:r>
          </a:p>
          <a:p>
            <a:pPr eaLnBrk="1" hangingPunct="1"/>
            <a:r>
              <a:rPr lang="en-US">
                <a:latin typeface="Arial" charset="0"/>
              </a:rPr>
              <a:t>Linen</a:t>
            </a:r>
          </a:p>
          <a:p>
            <a:pPr eaLnBrk="1" hangingPunct="1"/>
            <a:r>
              <a:rPr lang="en-US">
                <a:latin typeface="Arial" charset="0"/>
              </a:rPr>
              <a:t>Bamboo</a:t>
            </a:r>
          </a:p>
          <a:p>
            <a:pPr eaLnBrk="1" hangingPunct="1"/>
            <a:r>
              <a:rPr lang="en-US">
                <a:latin typeface="Arial" charset="0"/>
              </a:rPr>
              <a:t>Hemp </a:t>
            </a:r>
          </a:p>
        </p:txBody>
      </p:sp>
      <p:pic>
        <p:nvPicPr>
          <p:cNvPr id="64516" name="Picture 3" descr="grassfibers 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8528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6764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The </a:t>
            </a:r>
            <a:r>
              <a:rPr lang="en-US" sz="3200">
                <a:solidFill>
                  <a:schemeClr val="accent2"/>
                </a:solidFill>
                <a:latin typeface="Arial" charset="0"/>
              </a:rPr>
              <a:t>Dermal and Vascular Tissue Systems</a:t>
            </a:r>
            <a:r>
              <a:rPr lang="en-US" sz="3200">
                <a:latin typeface="Arial" charset="0"/>
              </a:rPr>
              <a:t> are made of Complex Tissues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Tissues that are made of more than one cell type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996633"/>
                </a:solidFill>
                <a:latin typeface="Arial" charset="0"/>
              </a:rPr>
              <a:t>Dermal Tissues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996633"/>
                </a:solidFill>
                <a:latin typeface="Arial" charset="0"/>
              </a:rPr>
              <a:t>epidermis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996633"/>
                </a:solidFill>
                <a:latin typeface="Arial" charset="0"/>
              </a:rPr>
              <a:t>endodermis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Arial" charset="0"/>
              </a:rPr>
              <a:t>Vascular tissues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Arial" charset="0"/>
              </a:rPr>
              <a:t>Xylem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8080"/>
                </a:solidFill>
                <a:latin typeface="Arial" charset="0"/>
              </a:rPr>
              <a:t>Phloem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epiderm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038600" cy="3048000"/>
          </a:xfrm>
          <a:noFill/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3886200" cy="1524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Dermal Tissues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276600"/>
            <a:ext cx="8382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dermal tissues cover the organs of a plant.  They are analogous to skin.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epidermis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outermost layer of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usually one cell layer thick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epidermal cells have a layer of cutin (cuticle)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resistant to bacteria and other disease organisms</a:t>
            </a:r>
          </a:p>
          <a:p>
            <a:pPr lvl="1" eaLnBrk="1" hangingPunct="1">
              <a:lnSpc>
                <a:spcPct val="90000"/>
              </a:lnSpc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396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Cuticle Wax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81200"/>
            <a:ext cx="2895600" cy="4114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Wax Myrtle</a:t>
            </a:r>
          </a:p>
          <a:p>
            <a:pPr eaLnBrk="1" hangingPunct="1"/>
            <a:r>
              <a:rPr lang="en-US" sz="2800" i="1">
                <a:latin typeface="Arial" charset="0"/>
              </a:rPr>
              <a:t>Myrica cerifera</a:t>
            </a:r>
          </a:p>
          <a:p>
            <a:pPr eaLnBrk="1" hangingPunct="1"/>
            <a:r>
              <a:rPr lang="en-US" sz="2800">
                <a:latin typeface="Arial" charset="0"/>
              </a:rPr>
              <a:t>waxes obtained from boiling the leaves is used to make bayberry candles</a:t>
            </a:r>
          </a:p>
        </p:txBody>
      </p:sp>
      <p:pic>
        <p:nvPicPr>
          <p:cNvPr id="67588" name="Picture 4" descr="Myric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5257800" cy="39433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Epidermis is made of many types of cells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066800"/>
            <a:ext cx="5638800" cy="54864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400" b="1">
                <a:latin typeface="Arial" charset="0"/>
              </a:rPr>
              <a:t>Guard cells form stomata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>
                <a:latin typeface="Arial" charset="0"/>
              </a:rPr>
              <a:t>Trichomes</a:t>
            </a:r>
          </a:p>
          <a:p>
            <a:pPr marL="914400" lvl="1" indent="-457200" eaLnBrk="1" hangingPunct="1"/>
            <a:r>
              <a:rPr lang="en-US" sz="2400">
                <a:latin typeface="Arial" charset="0"/>
              </a:rPr>
              <a:t>Outgrowths – </a:t>
            </a:r>
            <a:r>
              <a:rPr lang="ja-JP" altLang="en-US" sz="2400">
                <a:latin typeface="Arial" charset="0"/>
              </a:rPr>
              <a:t>‘</a:t>
            </a:r>
            <a:r>
              <a:rPr lang="en-US" sz="2400">
                <a:latin typeface="Arial" charset="0"/>
              </a:rPr>
              <a:t>hairs</a:t>
            </a:r>
            <a:r>
              <a:rPr lang="ja-JP" altLang="en-US" sz="2400">
                <a:latin typeface="Arial" charset="0"/>
              </a:rPr>
              <a:t>’</a:t>
            </a:r>
            <a:endParaRPr lang="en-US" sz="2400">
              <a:latin typeface="Arial" charset="0"/>
            </a:endParaRPr>
          </a:p>
          <a:p>
            <a:pPr marL="914400" lvl="1" indent="-457200" eaLnBrk="1" hangingPunct="1"/>
            <a:r>
              <a:rPr lang="en-US" sz="2400">
                <a:latin typeface="Arial" charset="0"/>
              </a:rPr>
              <a:t>Some leaf trichomes use to keep animals away </a:t>
            </a:r>
          </a:p>
          <a:p>
            <a:pPr marL="914400" lvl="1" indent="-457200" eaLnBrk="1" hangingPunct="1"/>
            <a:r>
              <a:rPr lang="en-US" sz="2400">
                <a:latin typeface="Arial" charset="0"/>
              </a:rPr>
              <a:t>Some used to eliminate salt</a:t>
            </a:r>
          </a:p>
          <a:p>
            <a:pPr marL="914400" lvl="1" indent="-457200" eaLnBrk="1" hangingPunct="1"/>
            <a:r>
              <a:rPr lang="en-US" sz="2400">
                <a:latin typeface="Arial" charset="0"/>
              </a:rPr>
              <a:t>Some thought to increase reflection to reduce stem/leaf temperature </a:t>
            </a:r>
          </a:p>
          <a:p>
            <a:pPr marL="914400" lvl="1" indent="-457200" eaLnBrk="1" hangingPunct="1"/>
            <a:r>
              <a:rPr lang="en-US" sz="2400" i="1">
                <a:latin typeface="Arial" charset="0"/>
              </a:rPr>
              <a:t>Root hairs</a:t>
            </a:r>
            <a:r>
              <a:rPr lang="en-US" sz="2400">
                <a:latin typeface="Arial" charset="0"/>
              </a:rPr>
              <a:t> are a type of trichome, increase surface area to increase uptake of nutrients</a:t>
            </a:r>
            <a:endParaRPr lang="en-US" sz="2000"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>
                <a:latin typeface="Arial" charset="0"/>
              </a:rPr>
              <a:t>Glands</a:t>
            </a:r>
          </a:p>
        </p:txBody>
      </p:sp>
      <p:pic>
        <p:nvPicPr>
          <p:cNvPr id="68612" name="Picture 4" descr="stomat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2514600" cy="1898650"/>
          </a:xfrm>
          <a:noFill/>
        </p:spPr>
      </p:pic>
      <p:pic>
        <p:nvPicPr>
          <p:cNvPr id="68613" name="Picture 5" descr="tric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1470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609600"/>
            <a:ext cx="41148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Root Hairs are extensions of epidermal cells</a:t>
            </a:r>
          </a:p>
        </p:txBody>
      </p:sp>
      <p:pic>
        <p:nvPicPr>
          <p:cNvPr id="69635" name="Picture 3" descr="roothai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300"/>
            <a:ext cx="37973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root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5720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304800"/>
            <a:ext cx="5181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Dermal Tissues: Epidermis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Glands secrete substances that protect the plant</a:t>
            </a:r>
          </a:p>
          <a:p>
            <a:pPr eaLnBrk="1" hangingPunct="1"/>
            <a:r>
              <a:rPr lang="en-US" sz="2800">
                <a:latin typeface="Arial" charset="0"/>
              </a:rPr>
              <a:t>secrete nectar</a:t>
            </a:r>
          </a:p>
          <a:p>
            <a:pPr eaLnBrk="1" hangingPunct="1"/>
            <a:r>
              <a:rPr lang="en-US" sz="2800">
                <a:latin typeface="Arial" charset="0"/>
              </a:rPr>
              <a:t>digestive glands</a:t>
            </a:r>
          </a:p>
          <a:p>
            <a:pPr eaLnBrk="1" hangingPunct="1"/>
            <a:r>
              <a:rPr lang="en-US" sz="2800">
                <a:latin typeface="Arial" charset="0"/>
              </a:rPr>
              <a:t>Sundews</a:t>
            </a:r>
          </a:p>
          <a:p>
            <a:pPr eaLnBrk="1" hangingPunct="1"/>
            <a:r>
              <a:rPr lang="en-US" sz="2800">
                <a:latin typeface="Arial" charset="0"/>
              </a:rPr>
              <a:t>trigger hairs of a Venus Flytrap</a:t>
            </a:r>
          </a:p>
        </p:txBody>
      </p:sp>
      <p:pic>
        <p:nvPicPr>
          <p:cNvPr id="70660" name="Picture 4" descr="droser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81000"/>
            <a:ext cx="2279650" cy="5943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4114800" cy="2133600"/>
          </a:xfrm>
        </p:spPr>
        <p:txBody>
          <a:bodyPr/>
          <a:lstStyle/>
          <a:p>
            <a:r>
              <a:rPr lang="en-US">
                <a:latin typeface="Arial" charset="0"/>
              </a:rPr>
              <a:t>Prickles grow out of the epidermis</a:t>
            </a:r>
          </a:p>
        </p:txBody>
      </p:sp>
      <p:pic>
        <p:nvPicPr>
          <p:cNvPr id="71683" name="Content Placeholder 6" descr="prickl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819400"/>
            <a:ext cx="4673600" cy="3505200"/>
          </a:xfrm>
        </p:spPr>
      </p:pic>
      <p:pic>
        <p:nvPicPr>
          <p:cNvPr id="71684" name="Content Placeholder 7" descr="prickles 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533400"/>
            <a:ext cx="3657600" cy="5486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04800"/>
            <a:ext cx="4800600" cy="1295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Parenchyma Cell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4267200" cy="6324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The generic plant cell</a:t>
            </a:r>
          </a:p>
          <a:p>
            <a:pPr eaLnBrk="1" hangingPunct="1"/>
            <a:r>
              <a:rPr lang="en-US" sz="2800">
                <a:latin typeface="Arial" charset="0"/>
              </a:rPr>
              <a:t>Most abundant and versatile</a:t>
            </a:r>
          </a:p>
          <a:p>
            <a:pPr eaLnBrk="1" hangingPunct="1"/>
            <a:r>
              <a:rPr lang="en-US" sz="2800">
                <a:latin typeface="Arial" charset="0"/>
              </a:rPr>
              <a:t>Function:	</a:t>
            </a:r>
          </a:p>
          <a:p>
            <a:pPr lvl="1" eaLnBrk="1" hangingPunct="1"/>
            <a:r>
              <a:rPr lang="en-US" sz="2400">
                <a:latin typeface="Arial" charset="0"/>
              </a:rPr>
              <a:t>storage</a:t>
            </a:r>
          </a:p>
          <a:p>
            <a:pPr lvl="2" eaLnBrk="1" hangingPunct="1"/>
            <a:r>
              <a:rPr lang="en-US" sz="2000">
                <a:latin typeface="Arial" charset="0"/>
              </a:rPr>
              <a:t>flesh of fruit</a:t>
            </a:r>
          </a:p>
          <a:p>
            <a:pPr lvl="2" eaLnBrk="1" hangingPunct="1"/>
            <a:r>
              <a:rPr lang="en-US" sz="2000">
                <a:latin typeface="Arial" charset="0"/>
              </a:rPr>
              <a:t>storage in roots and seeds</a:t>
            </a:r>
          </a:p>
          <a:p>
            <a:pPr lvl="1" eaLnBrk="1" hangingPunct="1"/>
            <a:r>
              <a:rPr lang="en-US" sz="2400">
                <a:latin typeface="Arial" charset="0"/>
              </a:rPr>
              <a:t>basic metabolism</a:t>
            </a:r>
          </a:p>
          <a:p>
            <a:pPr eaLnBrk="1" hangingPunct="1"/>
            <a:r>
              <a:rPr lang="en-US" sz="2800">
                <a:latin typeface="Arial" charset="0"/>
              </a:rPr>
              <a:t>They can change and become other cells (differentiation)</a:t>
            </a:r>
          </a:p>
          <a:p>
            <a:pPr eaLnBrk="1" hangingPunct="1"/>
            <a:r>
              <a:rPr lang="en-US" sz="2800" b="1">
                <a:solidFill>
                  <a:srgbClr val="0070C0"/>
                </a:solidFill>
                <a:latin typeface="Arial" charset="0"/>
              </a:rPr>
              <a:t>Alive at maturity</a:t>
            </a:r>
          </a:p>
          <a:p>
            <a:pPr eaLnBrk="1" hangingPunct="1"/>
            <a:r>
              <a:rPr lang="en-US" sz="2800">
                <a:latin typeface="Arial" charset="0"/>
              </a:rPr>
              <a:t>Primary cell wall</a:t>
            </a:r>
          </a:p>
        </p:txBody>
      </p:sp>
      <p:pic>
        <p:nvPicPr>
          <p:cNvPr id="45060" name="Picture 4" descr="Stemx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600200"/>
            <a:ext cx="3124200" cy="2417763"/>
          </a:xfrm>
        </p:spPr>
      </p:pic>
      <p:pic>
        <p:nvPicPr>
          <p:cNvPr id="45061" name="Picture 5" descr="redp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leaf_v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" r="26666" b="1100"/>
          <a:stretch>
            <a:fillRect/>
          </a:stretch>
        </p:blipFill>
        <p:spPr bwMode="auto">
          <a:xfrm>
            <a:off x="4191000" y="2590800"/>
            <a:ext cx="44958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Complex Tissue: Vascular Tissues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172200" cy="4572000"/>
          </a:xfrm>
        </p:spPr>
        <p:txBody>
          <a:bodyPr/>
          <a:lstStyle/>
          <a:p>
            <a:pPr marL="609600" indent="-609600" eaLnBrk="1" hangingPunct="1"/>
            <a:r>
              <a:rPr lang="en-US" sz="2800">
                <a:latin typeface="Arial" charset="0"/>
              </a:rPr>
              <a:t>Xylem Tissue</a:t>
            </a:r>
          </a:p>
          <a:p>
            <a:pPr marL="990600" lvl="1" indent="-533400" eaLnBrk="1" hangingPunct="1"/>
            <a:r>
              <a:rPr lang="en-US" sz="2400">
                <a:latin typeface="Arial" charset="0"/>
              </a:rPr>
              <a:t>transports water and dissolved substances through the plant to all its organs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parenchyma cells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fibers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tracheids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vessels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rays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prixyle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81000"/>
            <a:ext cx="4114800" cy="3086100"/>
          </a:xfrm>
          <a:noFill/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5181600" y="609600"/>
            <a:ext cx="3276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Xylem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81400"/>
            <a:ext cx="80772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Tracheids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Have thick secondary cell walls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dead at maturity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tapered at the end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contain pits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areas where no 2</a:t>
            </a:r>
            <a:r>
              <a:rPr lang="en-US" sz="2400">
                <a:latin typeface="Arial" charset="0"/>
                <a:cs typeface="Arial" charset="0"/>
              </a:rPr>
              <a:t>° cell wall is laid down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37338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Xylem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6096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Vessels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Have thick secondary cell walls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dead at maturity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long tubular cells with grate-like openings at the end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contain pits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areas where no 2</a:t>
            </a:r>
            <a:r>
              <a:rPr lang="en-US" sz="2400">
                <a:latin typeface="Arial" charset="0"/>
                <a:cs typeface="Arial" charset="0"/>
              </a:rPr>
              <a:t>° cell wall is laid down</a:t>
            </a:r>
            <a:endParaRPr lang="en-US" sz="2400">
              <a:latin typeface="Arial" charset="0"/>
            </a:endParaRPr>
          </a:p>
        </p:txBody>
      </p:sp>
      <p:pic>
        <p:nvPicPr>
          <p:cNvPr id="74756" name="Picture 4" descr="vessel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4267200" cy="32194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92088"/>
            <a:ext cx="3484563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54450" y="3251200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Helvetica" charset="0"/>
              </a:rPr>
              <a:t>Cell wall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 flipV="1">
            <a:off x="3556000" y="3438525"/>
            <a:ext cx="360363" cy="412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919538" y="3708400"/>
            <a:ext cx="804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Helvetica" charset="0"/>
              </a:rPr>
              <a:t>Lumen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3429000" y="3556000"/>
            <a:ext cx="566738" cy="3095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779713" y="6186488"/>
            <a:ext cx="43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Helvetica" charset="0"/>
              </a:rPr>
              <a:t>(a)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708525" y="6186488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Helvetica" charset="0"/>
              </a:rPr>
              <a:t>(b)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4052888" y="2565400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Helvetica" charset="0"/>
              </a:rPr>
              <a:t>Pits</a:t>
            </a:r>
            <a:endParaRPr lang="en-US" sz="1400">
              <a:latin typeface="Helvetica" charset="0"/>
            </a:endParaRP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V="1">
            <a:off x="3319463" y="2738438"/>
            <a:ext cx="804862" cy="34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V="1">
            <a:off x="3492500" y="2743200"/>
            <a:ext cx="630238" cy="63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 flipV="1">
            <a:off x="4508500" y="2736850"/>
            <a:ext cx="552450" cy="63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4508500" y="2393950"/>
            <a:ext cx="565150" cy="34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706813" y="838200"/>
            <a:ext cx="1366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latin typeface="Helvetica" charset="0"/>
              </a:rPr>
              <a:t>End wall with</a:t>
            </a:r>
          </a:p>
          <a:p>
            <a:r>
              <a:rPr lang="en-US" sz="1600">
                <a:latin typeface="Helvetica" charset="0"/>
              </a:rPr>
              <a:t>perforations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41325" y="2378075"/>
            <a:ext cx="177165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Tracheid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613525" y="2301875"/>
            <a:ext cx="1412875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Vessel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vess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8100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vesse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3619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vessel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218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tracheid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Many cone bearing trees and other non-flowering plants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657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Xylem is made of tracheids only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soft wood of pines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tracheids often have spiral thickenings on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Vessels make the wood of flowering trees </a:t>
            </a:r>
            <a:r>
              <a:rPr lang="ja-JP" altLang="en-US" sz="2800">
                <a:latin typeface="Arial" charset="0"/>
              </a:rPr>
              <a:t>“</a:t>
            </a:r>
            <a:r>
              <a:rPr lang="en-US" sz="2800">
                <a:latin typeface="Arial" charset="0"/>
              </a:rPr>
              <a:t>hard</a:t>
            </a:r>
            <a:r>
              <a:rPr lang="ja-JP" altLang="en-US" sz="2800">
                <a:latin typeface="Arial" charset="0"/>
              </a:rPr>
              <a:t>”</a:t>
            </a:r>
            <a:r>
              <a:rPr lang="en-US" sz="2800">
                <a:latin typeface="Arial" charset="0"/>
              </a:rPr>
              <a:t> wood</a:t>
            </a:r>
          </a:p>
        </p:txBody>
      </p:sp>
      <p:pic>
        <p:nvPicPr>
          <p:cNvPr id="77828" name="Picture 4" descr="pinestemlo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4724400" cy="315753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Complex Tissue: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Vascular Tissues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81600" cy="4114800"/>
          </a:xfrm>
        </p:spPr>
        <p:txBody>
          <a:bodyPr/>
          <a:lstStyle/>
          <a:p>
            <a:pPr marL="609600" indent="-609600" eaLnBrk="1" hangingPunct="1"/>
            <a:r>
              <a:rPr lang="en-US" sz="2800">
                <a:latin typeface="Arial" charset="0"/>
              </a:rPr>
              <a:t>Phloem Tissue</a:t>
            </a:r>
          </a:p>
          <a:p>
            <a:pPr marL="990600" lvl="1" indent="-533400" eaLnBrk="1" hangingPunct="1"/>
            <a:r>
              <a:rPr lang="en-US" sz="2400">
                <a:latin typeface="Arial" charset="0"/>
              </a:rPr>
              <a:t>transports dissolved food (sugars) through the plant to all its organs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sieve tube members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companion cells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parenchyma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fibers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>
                <a:latin typeface="Arial" charset="0"/>
              </a:rPr>
              <a:t>rays</a:t>
            </a:r>
          </a:p>
        </p:txBody>
      </p:sp>
      <p:pic>
        <p:nvPicPr>
          <p:cNvPr id="78852" name="Picture 4" descr="leafv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8178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562600" y="59436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phloem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V="1">
            <a:off x="6324600" y="4379913"/>
            <a:ext cx="4572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200025"/>
            <a:ext cx="8607425" cy="6465888"/>
            <a:chOff x="0" y="126"/>
            <a:chExt cx="5422" cy="4073"/>
          </a:xfrm>
        </p:grpSpPr>
        <p:pic>
          <p:nvPicPr>
            <p:cNvPr id="79875" name="Picture 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" y="126"/>
              <a:ext cx="3230" cy="4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6" name="Text Box 4"/>
            <p:cNvSpPr txBox="1">
              <a:spLocks noChangeArrowheads="1"/>
            </p:cNvSpPr>
            <p:nvPr/>
          </p:nvSpPr>
          <p:spPr bwMode="auto">
            <a:xfrm>
              <a:off x="2092" y="2744"/>
              <a:ext cx="9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Companion cell</a:t>
              </a:r>
              <a:endParaRPr lang="en-US" sz="1400">
                <a:latin typeface="Helvetica" charset="0"/>
              </a:endParaRPr>
            </a:p>
          </p:txBody>
        </p:sp>
        <p:sp>
          <p:nvSpPr>
            <p:cNvPr id="79877" name="Text Box 5"/>
            <p:cNvSpPr txBox="1">
              <a:spLocks noChangeArrowheads="1"/>
            </p:cNvSpPr>
            <p:nvPr/>
          </p:nvSpPr>
          <p:spPr bwMode="auto">
            <a:xfrm>
              <a:off x="1433" y="3897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(c)</a:t>
              </a:r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2977" y="3897"/>
              <a:ext cx="2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(d)</a:t>
              </a:r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3040" y="2856"/>
              <a:ext cx="97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2144" y="2436"/>
              <a:ext cx="9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Plasmodesma</a:t>
              </a:r>
              <a:endParaRPr lang="en-US" sz="1400">
                <a:latin typeface="Helvetica" charset="0"/>
              </a:endParaRP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 flipH="1">
              <a:off x="3024" y="2432"/>
              <a:ext cx="744" cy="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>
              <a:off x="1816" y="2128"/>
              <a:ext cx="30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auto">
            <a:xfrm>
              <a:off x="2093" y="2030"/>
              <a:ext cx="8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700"/>
                </a:lnSpc>
              </a:pPr>
              <a:r>
                <a:rPr lang="en-US" sz="1600">
                  <a:latin typeface="Helvetica" charset="0"/>
                </a:rPr>
                <a:t>Lateral sieve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>
                  <a:latin typeface="Helvetica" charset="0"/>
                </a:rPr>
                <a:t>area</a:t>
              </a:r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 flipH="1">
              <a:off x="2872" y="1712"/>
              <a:ext cx="130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 flipV="1">
              <a:off x="2870" y="1547"/>
              <a:ext cx="394" cy="1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>
              <a:off x="2875" y="1717"/>
              <a:ext cx="389" cy="5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7" name="Text Box 15"/>
            <p:cNvSpPr txBox="1">
              <a:spLocks noChangeArrowheads="1"/>
            </p:cNvSpPr>
            <p:nvPr/>
          </p:nvSpPr>
          <p:spPr bwMode="auto">
            <a:xfrm>
              <a:off x="2100" y="1474"/>
              <a:ext cx="820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700"/>
                </a:lnSpc>
              </a:pPr>
              <a:r>
                <a:rPr lang="en-US" sz="1600">
                  <a:latin typeface="Helvetica" charset="0"/>
                </a:rPr>
                <a:t>Phloem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>
                  <a:latin typeface="Helvetica" charset="0"/>
                </a:rPr>
                <a:t>parenchyma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>
                  <a:latin typeface="Helvetica" charset="0"/>
                </a:rPr>
                <a:t>cells</a:t>
              </a:r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>
              <a:off x="1808" y="1163"/>
              <a:ext cx="41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Text Box 17"/>
            <p:cNvSpPr txBox="1">
              <a:spLocks noChangeArrowheads="1"/>
            </p:cNvSpPr>
            <p:nvPr/>
          </p:nvSpPr>
          <p:spPr bwMode="auto">
            <a:xfrm>
              <a:off x="2191" y="1057"/>
              <a:ext cx="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Sieve tube</a:t>
              </a:r>
            </a:p>
            <a:p>
              <a:pPr algn="ctr"/>
              <a:r>
                <a:rPr lang="en-US" sz="1600">
                  <a:latin typeface="Helvetica" charset="0"/>
                </a:rPr>
                <a:t>member</a:t>
              </a:r>
            </a:p>
          </p:txBody>
        </p:sp>
        <p:sp>
          <p:nvSpPr>
            <p:cNvPr id="79890" name="Line 18"/>
            <p:cNvSpPr>
              <a:spLocks noChangeShapeType="1"/>
            </p:cNvSpPr>
            <p:nvPr/>
          </p:nvSpPr>
          <p:spPr bwMode="auto">
            <a:xfrm>
              <a:off x="2885" y="1168"/>
              <a:ext cx="69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2179" y="701"/>
              <a:ext cx="7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Helvetica" charset="0"/>
                </a:rPr>
                <a:t>Sieve plate</a:t>
              </a:r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>
              <a:off x="1856" y="805"/>
              <a:ext cx="3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Line 21"/>
            <p:cNvSpPr>
              <a:spLocks noChangeShapeType="1"/>
            </p:cNvSpPr>
            <p:nvPr/>
          </p:nvSpPr>
          <p:spPr bwMode="auto">
            <a:xfrm>
              <a:off x="2876" y="808"/>
              <a:ext cx="7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518" y="14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9895" name="Text Box 23"/>
            <p:cNvSpPr txBox="1">
              <a:spLocks noChangeArrowheads="1"/>
            </p:cNvSpPr>
            <p:nvPr/>
          </p:nvSpPr>
          <p:spPr bwMode="auto">
            <a:xfrm>
              <a:off x="662" y="180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/>
            </a:p>
          </p:txBody>
        </p:sp>
        <p:sp>
          <p:nvSpPr>
            <p:cNvPr id="79896" name="Rectangle 24"/>
            <p:cNvSpPr>
              <a:spLocks noChangeArrowheads="1"/>
            </p:cNvSpPr>
            <p:nvPr/>
          </p:nvSpPr>
          <p:spPr bwMode="auto">
            <a:xfrm>
              <a:off x="0" y="3552"/>
              <a:ext cx="19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/>
                <a:t>Sieve Tube Member</a:t>
              </a:r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4560" y="3312"/>
              <a:ext cx="86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1"/>
                <a:t>Phloem </a:t>
              </a:r>
            </a:p>
            <a:p>
              <a:pPr algn="ctr"/>
              <a:r>
                <a:rPr lang="en-US" b="1"/>
                <a:t>tissue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Sieves and Sieve tube cells</a:t>
            </a:r>
          </a:p>
        </p:txBody>
      </p:sp>
      <p:pic>
        <p:nvPicPr>
          <p:cNvPr id="80899" name="Picture 3" descr="sie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9100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sievetube 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9100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Phloem: Companion cells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4267200" cy="5105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Companion cells are </a:t>
            </a:r>
            <a:r>
              <a:rPr lang="ja-JP" altLang="en-US" sz="2800">
                <a:latin typeface="Arial" charset="0"/>
              </a:rPr>
              <a:t>“</a:t>
            </a:r>
            <a:r>
              <a:rPr lang="en-US" sz="2800">
                <a:latin typeface="Arial" charset="0"/>
              </a:rPr>
              <a:t>companions</a:t>
            </a:r>
            <a:r>
              <a:rPr lang="ja-JP" altLang="en-US" sz="2800">
                <a:latin typeface="Arial" charset="0"/>
              </a:rPr>
              <a:t>”</a:t>
            </a:r>
            <a:r>
              <a:rPr lang="en-US" sz="2800">
                <a:latin typeface="Arial" charset="0"/>
              </a:rPr>
              <a:t> to sieve tube cells</a:t>
            </a:r>
          </a:p>
          <a:p>
            <a:pPr eaLnBrk="1" hangingPunct="1"/>
            <a:r>
              <a:rPr lang="en-US" sz="2800">
                <a:latin typeface="Arial" charset="0"/>
              </a:rPr>
              <a:t>Because sieve tube cells have no nuclei, the companion cells provide all the nutrients to the sieve tube cell</a:t>
            </a:r>
          </a:p>
        </p:txBody>
      </p:sp>
      <p:pic>
        <p:nvPicPr>
          <p:cNvPr id="81924" name="Picture 4" descr="compan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852863" cy="5105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609600"/>
            <a:ext cx="4191000" cy="1828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Collenchyma Cell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4114800" cy="6019800"/>
          </a:xfrm>
        </p:spPr>
        <p:txBody>
          <a:bodyPr/>
          <a:lstStyle/>
          <a:p>
            <a:pPr eaLnBrk="1" hangingPunct="1"/>
            <a:r>
              <a:rPr lang="ja-JP" altLang="en-US" sz="2800">
                <a:latin typeface="Arial" charset="0"/>
              </a:rPr>
              <a:t>“</a:t>
            </a:r>
            <a:r>
              <a:rPr lang="en-US" sz="2800">
                <a:latin typeface="Arial" charset="0"/>
              </a:rPr>
              <a:t>glue</a:t>
            </a:r>
            <a:r>
              <a:rPr lang="ja-JP" altLang="en-US" sz="2800">
                <a:latin typeface="Arial" charset="0"/>
              </a:rPr>
              <a:t>”</a:t>
            </a:r>
            <a:r>
              <a:rPr lang="en-US" sz="2800">
                <a:latin typeface="Arial" charset="0"/>
              </a:rPr>
              <a:t> cells</a:t>
            </a:r>
          </a:p>
          <a:p>
            <a:pPr eaLnBrk="1" hangingPunct="1"/>
            <a:r>
              <a:rPr lang="en-US" sz="2800">
                <a:latin typeface="Arial" charset="0"/>
              </a:rPr>
              <a:t>Flexible support</a:t>
            </a:r>
          </a:p>
          <a:p>
            <a:pPr eaLnBrk="1" hangingPunct="1"/>
            <a:r>
              <a:rPr lang="en-US" sz="2800">
                <a:latin typeface="Arial" charset="0"/>
              </a:rPr>
              <a:t>Found in growing shoots, stems, &amp; leaves</a:t>
            </a:r>
          </a:p>
          <a:p>
            <a:pPr eaLnBrk="1" hangingPunct="1"/>
            <a:r>
              <a:rPr lang="en-US" sz="2800">
                <a:latin typeface="Arial" charset="0"/>
              </a:rPr>
              <a:t>Differentiate from parenchyma cells</a:t>
            </a:r>
          </a:p>
          <a:p>
            <a:pPr eaLnBrk="1" hangingPunct="1"/>
            <a:r>
              <a:rPr lang="en-US" sz="2800" b="1">
                <a:solidFill>
                  <a:srgbClr val="0070C0"/>
                </a:solidFill>
                <a:latin typeface="Arial" charset="0"/>
              </a:rPr>
              <a:t>Alive at maturity</a:t>
            </a:r>
          </a:p>
          <a:p>
            <a:pPr eaLnBrk="1" hangingPunct="1"/>
            <a:r>
              <a:rPr lang="en-US" sz="2800">
                <a:latin typeface="Arial" charset="0"/>
              </a:rPr>
              <a:t>Primary and secondary cell walls</a:t>
            </a:r>
          </a:p>
          <a:p>
            <a:pPr eaLnBrk="1" hangingPunct="1"/>
            <a:r>
              <a:rPr lang="en-US" sz="2800">
                <a:latin typeface="Arial" charset="0"/>
              </a:rPr>
              <a:t>Ex: resilient strings found in celery</a:t>
            </a:r>
          </a:p>
        </p:txBody>
      </p:sp>
      <p:pic>
        <p:nvPicPr>
          <p:cNvPr id="46084" name="Picture 4" descr="celerystal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514600"/>
            <a:ext cx="4953000" cy="35480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62245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3600" smtClean="0">
                <a:solidFill>
                  <a:srgbClr val="000000"/>
                </a:solidFill>
                <a:latin typeface="Arial" charset="0"/>
              </a:rPr>
              <a:t>Two other sclerenchyma cells, </a:t>
            </a: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fibers</a:t>
            </a:r>
            <a:r>
              <a:rPr lang="en-US" sz="360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sclereids</a:t>
            </a:r>
            <a:r>
              <a:rPr lang="en-US" sz="3600" smtClean="0">
                <a:solidFill>
                  <a:srgbClr val="000000"/>
                </a:solidFill>
                <a:latin typeface="Arial" charset="0"/>
              </a:rPr>
              <a:t>, are specialized entirely in support.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3200" b="1" smtClean="0">
                <a:solidFill>
                  <a:srgbClr val="000000"/>
                </a:solidFill>
                <a:latin typeface="Arial" charset="0"/>
              </a:rPr>
              <a:t>Fibers </a:t>
            </a: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are long, slender and tapered, and usually occur in groups.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Those from hemp fibers are used for making rope and those from flax for weaving into linen.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3200" b="1" smtClean="0">
                <a:solidFill>
                  <a:srgbClr val="000000"/>
                </a:solidFill>
                <a:latin typeface="Arial" charset="0"/>
              </a:rPr>
              <a:t>Sclereids</a:t>
            </a: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, shorter than fibers and irregular in shape, impart the hardness to nutshells and seed coats and the gritty texture to pear fruits.</a:t>
            </a:r>
          </a:p>
        </p:txBody>
      </p:sp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228600" y="381000"/>
            <a:ext cx="381000" cy="304800"/>
            <a:chOff x="3264" y="1728"/>
            <a:chExt cx="1440" cy="1152"/>
          </a:xfrm>
        </p:grpSpPr>
        <p:sp>
          <p:nvSpPr>
            <p:cNvPr id="29700" name="Oval 4"/>
            <p:cNvSpPr>
              <a:spLocks noChangeArrowheads="1"/>
            </p:cNvSpPr>
            <p:nvPr/>
          </p:nvSpPr>
          <p:spPr bwMode="auto">
            <a:xfrm>
              <a:off x="3264" y="2688"/>
              <a:ext cx="1152" cy="192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3600" y="1728"/>
              <a:ext cx="1104" cy="110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 rot="941868">
              <a:off x="4080" y="1920"/>
              <a:ext cx="384" cy="144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99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355600"/>
            <a:ext cx="2933700" cy="1143000"/>
          </a:xfrm>
          <a:effectLst>
            <a:outerShdw blurRad="63500" dist="1796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Fiber Cells</a:t>
            </a:r>
          </a:p>
        </p:txBody>
      </p:sp>
      <p:pic>
        <p:nvPicPr>
          <p:cNvPr id="28674" name="Picture 3" descr="35-11c1-FiberCells.jpg                                         0000002BBIOLOGY6eCIPLchapters29-39     B84796D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0"/>
            <a:ext cx="4891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67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0" y="0"/>
            <a:ext cx="2921000" cy="863600"/>
          </a:xfrm>
          <a:effectLst>
            <a:outerShdw blurRad="63500" dist="1796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Sclereids</a:t>
            </a:r>
          </a:p>
        </p:txBody>
      </p:sp>
      <p:pic>
        <p:nvPicPr>
          <p:cNvPr id="29698" name="Picture 3" descr="35-11c2-Sclereids.jpg                                          0000002BBIOLOGY6eCIPLchapters29-39     B84796D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822325"/>
            <a:ext cx="73025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5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57200"/>
            <a:ext cx="5380037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260725" y="57324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Helvetica" charset="0"/>
              </a:rPr>
              <a:t>Nucleus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676400" y="575786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Helvetica" charset="0"/>
              </a:rPr>
              <a:t>(b)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664075" y="5732463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Helvetica" charset="0"/>
              </a:rPr>
              <a:t>Cytoplasm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276975" y="57324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Helvetica" charset="0"/>
              </a:rPr>
              <a:t>Vacuole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4048125" y="4622800"/>
            <a:ext cx="693738" cy="1193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5640388" y="5224463"/>
            <a:ext cx="320675" cy="584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6613525" y="5181600"/>
            <a:ext cx="0" cy="6143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384550" y="304800"/>
            <a:ext cx="194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Helvetica" charset="0"/>
              </a:rPr>
              <a:t>Thickened corner</a:t>
            </a:r>
          </a:p>
          <a:p>
            <a:r>
              <a:rPr lang="en-US" sz="1800">
                <a:latin typeface="Helvetica" charset="0"/>
              </a:rPr>
              <a:t>of cell wall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4640263" y="719138"/>
            <a:ext cx="0" cy="12541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28600"/>
            <a:ext cx="3810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Sclerenchyma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1148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Rigid cells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Function: support and strengthen non extending regions of a plant like mature stems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Thick, non stretchable secondary cell walls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b="1">
                <a:solidFill>
                  <a:srgbClr val="996633"/>
                </a:solidFill>
                <a:latin typeface="Arial" charset="0"/>
              </a:rPr>
              <a:t>Dead at maturity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Two Types: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47800"/>
            <a:ext cx="4343400" cy="4800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Fibers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Arial" charset="0"/>
              </a:rPr>
              <a:t>long, slender, occur in strands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Arial" charset="0"/>
              </a:rPr>
              <a:t>Cotton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Arial" charset="0"/>
              </a:rPr>
              <a:t>Hemp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Arial" charset="0"/>
              </a:rPr>
              <a:t>Flax (Linen)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n-US" sz="2400">
              <a:solidFill>
                <a:srgbClr val="CC0000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Sclerids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short, varying shape, occur in groups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Gristle in pears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Plants Eggs and Sperm</a:t>
            </a:r>
          </a:p>
        </p:txBody>
      </p:sp>
      <p:pic>
        <p:nvPicPr>
          <p:cNvPr id="49155" name="Picture 3" descr="megaspore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478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tetrad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819400"/>
            <a:ext cx="4572000" cy="20256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Cells</a:t>
            </a:r>
            <a:r>
              <a:rPr lang="en-US">
                <a:latin typeface="Arial" charset="0"/>
                <a:sym typeface="Wingdings" charset="0"/>
              </a:rPr>
              <a:t></a:t>
            </a:r>
            <a:r>
              <a:rPr lang="en-US">
                <a:latin typeface="Arial" charset="0"/>
              </a:rPr>
              <a:t>Tissues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Like animal cells, plant cells are organized into tissues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Tissues are groups of cells that form a structural and functional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Simple tissues have one cell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Complex tissues have two or more cell types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Tissues</a:t>
            </a:r>
            <a:r>
              <a:rPr lang="en-US">
                <a:latin typeface="Arial" charset="0"/>
                <a:sym typeface="Wingdings" charset="0"/>
              </a:rPr>
              <a:t></a:t>
            </a:r>
            <a:r>
              <a:rPr lang="en-US">
                <a:latin typeface="Arial" charset="0"/>
              </a:rPr>
              <a:t> Tissue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Tissues are organized into tissue systems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Vascular plants have three tissue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996633"/>
                </a:solidFill>
                <a:latin typeface="Arial" charset="0"/>
              </a:rPr>
              <a:t>Ground tissue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solidFill>
                  <a:srgbClr val="996633"/>
                </a:solidFill>
                <a:latin typeface="Arial" charset="0"/>
              </a:rPr>
              <a:t>Energy transformation, storage and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C00000"/>
                </a:solidFill>
                <a:latin typeface="Arial" charset="0"/>
              </a:rPr>
              <a:t>Vascular tissue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solidFill>
                  <a:srgbClr val="C00000"/>
                </a:solidFill>
                <a:latin typeface="Arial" charset="0"/>
              </a:rPr>
              <a:t>Water and nutrient conduction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C000"/>
                </a:solidFill>
                <a:latin typeface="Arial" charset="0"/>
              </a:rPr>
              <a:t>Dermal tissue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solidFill>
                  <a:srgbClr val="FFC000"/>
                </a:solidFill>
                <a:latin typeface="Arial" charset="0"/>
              </a:rPr>
              <a:t>Covering for the plant body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1476</Words>
  <Application>Microsoft Macintosh PowerPoint</Application>
  <PresentationFormat>On-screen Show (4:3)</PresentationFormat>
  <Paragraphs>585</Paragraphs>
  <Slides>42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Plant Tissues</vt:lpstr>
      <vt:lpstr>Examples of the Different Types of Plant Cells</vt:lpstr>
      <vt:lpstr>The Parenchyma Cell</vt:lpstr>
      <vt:lpstr>The Collenchyma Cell</vt:lpstr>
      <vt:lpstr>PowerPoint Presentation</vt:lpstr>
      <vt:lpstr>Sclerenchyma</vt:lpstr>
      <vt:lpstr>Plants Eggs and Sperm</vt:lpstr>
      <vt:lpstr>CellsTissues</vt:lpstr>
      <vt:lpstr>Tissues Tissue System</vt:lpstr>
      <vt:lpstr>PowerPoint Presentation</vt:lpstr>
      <vt:lpstr>PowerPoint Presentation</vt:lpstr>
      <vt:lpstr>Meristems</vt:lpstr>
      <vt:lpstr>Apical Meristems</vt:lpstr>
      <vt:lpstr>Apical meristems  give rise to:</vt:lpstr>
      <vt:lpstr>Other Meristems: Lateral meristems</vt:lpstr>
      <vt:lpstr>Other Meristems: Intercalary Meristems</vt:lpstr>
      <vt:lpstr>The Tissue Systems Give Rise to the Organs of a Plant</vt:lpstr>
      <vt:lpstr>Ground Tissue</vt:lpstr>
      <vt:lpstr>Ground Tissues:  Parenchyma</vt:lpstr>
      <vt:lpstr>Ground Tissues: Collenchyma</vt:lpstr>
      <vt:lpstr>Sclerenchyma</vt:lpstr>
      <vt:lpstr>Fibers are used for clothing</vt:lpstr>
      <vt:lpstr>The Dermal and Vascular Tissue Systems are made of Complex Tissues</vt:lpstr>
      <vt:lpstr>Dermal Tissues</vt:lpstr>
      <vt:lpstr>Cuticle Wax</vt:lpstr>
      <vt:lpstr>Epidermis is made of many types of cells</vt:lpstr>
      <vt:lpstr>Root Hairs are extensions of epidermal cells</vt:lpstr>
      <vt:lpstr>Dermal Tissues: Epidermis </vt:lpstr>
      <vt:lpstr>Prickles grow out of the epidermis</vt:lpstr>
      <vt:lpstr>Complex Tissue: Vascular Tissues</vt:lpstr>
      <vt:lpstr>Xylem</vt:lpstr>
      <vt:lpstr>Xylem</vt:lpstr>
      <vt:lpstr>PowerPoint Presentation</vt:lpstr>
      <vt:lpstr>PowerPoint Presentation</vt:lpstr>
      <vt:lpstr>Many cone bearing trees and other non-flowering plants</vt:lpstr>
      <vt:lpstr>Complex Tissue: Vascular Tissues</vt:lpstr>
      <vt:lpstr>PowerPoint Presentation</vt:lpstr>
      <vt:lpstr>Sieves and Sieve tube cells</vt:lpstr>
      <vt:lpstr>Phloem: Companion cells</vt:lpstr>
      <vt:lpstr>PowerPoint Presentation</vt:lpstr>
      <vt:lpstr>Fiber Cells</vt:lpstr>
      <vt:lpstr>Sclereids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Cells and Tissues</dc:title>
  <dc:creator>Sonja Schmitz</dc:creator>
  <cp:lastModifiedBy>Nicholas Rath</cp:lastModifiedBy>
  <cp:revision>128</cp:revision>
  <dcterms:created xsi:type="dcterms:W3CDTF">2004-02-02T00:10:26Z</dcterms:created>
  <dcterms:modified xsi:type="dcterms:W3CDTF">2016-02-12T17:24:04Z</dcterms:modified>
</cp:coreProperties>
</file>